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0" r:id="rId4"/>
    <p:sldId id="271" r:id="rId5"/>
    <p:sldId id="285" r:id="rId6"/>
    <p:sldId id="280" r:id="rId7"/>
    <p:sldId id="269" r:id="rId8"/>
    <p:sldId id="279" r:id="rId9"/>
    <p:sldId id="282" r:id="rId10"/>
    <p:sldId id="272" r:id="rId11"/>
    <p:sldId id="283" r:id="rId12"/>
    <p:sldId id="287" r:id="rId13"/>
    <p:sldId id="288" r:id="rId14"/>
    <p:sldId id="289" r:id="rId15"/>
    <p:sldId id="278" r:id="rId16"/>
    <p:sldId id="274" r:id="rId17"/>
    <p:sldId id="275" r:id="rId18"/>
    <p:sldId id="284" r:id="rId19"/>
    <p:sldId id="277" r:id="rId20"/>
    <p:sldId id="276" r:id="rId21"/>
    <p:sldId id="286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59E475-FD87-4478-9DB3-708E17176003}" v="85" dt="2019-11-19T12:31:30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Roche" userId="8e8689cfe4f44b0c" providerId="LiveId" clId="{6359E475-FD87-4478-9DB3-708E17176003}"/>
    <pc:docChg chg="undo custSel mod addSld delSld modSld sldOrd modMainMaster">
      <pc:chgData name="Michael Roche" userId="8e8689cfe4f44b0c" providerId="LiveId" clId="{6359E475-FD87-4478-9DB3-708E17176003}" dt="2019-11-23T15:25:37.850" v="4149" actId="20577"/>
      <pc:docMkLst>
        <pc:docMk/>
      </pc:docMkLst>
      <pc:sldChg chg="addSp delSp modSp delDesignElem">
        <pc:chgData name="Michael Roche" userId="8e8689cfe4f44b0c" providerId="LiveId" clId="{6359E475-FD87-4478-9DB3-708E17176003}" dt="2019-11-18T02:23:03.725" v="2518" actId="947"/>
        <pc:sldMkLst>
          <pc:docMk/>
          <pc:sldMk cId="1381721294" sldId="256"/>
        </pc:sldMkLst>
        <pc:spChg chg="mod">
          <ac:chgData name="Michael Roche" userId="8e8689cfe4f44b0c" providerId="LiveId" clId="{6359E475-FD87-4478-9DB3-708E17176003}" dt="2019-11-18T02:23:03.725" v="2518" actId="947"/>
          <ac:spMkLst>
            <pc:docMk/>
            <pc:sldMk cId="1381721294" sldId="256"/>
            <ac:spMk id="2" creationId="{EC5F5BED-11B2-4F9C-BF9B-2DA332AFF011}"/>
          </ac:spMkLst>
        </pc:spChg>
        <pc:spChg chg="mod">
          <ac:chgData name="Michael Roche" userId="8e8689cfe4f44b0c" providerId="LiveId" clId="{6359E475-FD87-4478-9DB3-708E17176003}" dt="2019-11-18T01:43:05.384" v="1615" actId="26606"/>
          <ac:spMkLst>
            <pc:docMk/>
            <pc:sldMk cId="1381721294" sldId="256"/>
            <ac:spMk id="3" creationId="{85DDB7C2-B469-4E15-A81A-9D6877E90A09}"/>
          </ac:spMkLst>
        </pc:spChg>
        <pc:spChg chg="add del mod">
          <ac:chgData name="Michael Roche" userId="8e8689cfe4f44b0c" providerId="LiveId" clId="{6359E475-FD87-4478-9DB3-708E17176003}" dt="2019-11-18T01:43:05.384" v="1615" actId="26606"/>
          <ac:spMkLst>
            <pc:docMk/>
            <pc:sldMk cId="1381721294" sldId="256"/>
            <ac:spMk id="10" creationId="{0BC9EFE1-D8CB-4668-9980-DB108327A794}"/>
          </ac:spMkLst>
        </pc:spChg>
        <pc:spChg chg="add del mod">
          <ac:chgData name="Michael Roche" userId="8e8689cfe4f44b0c" providerId="LiveId" clId="{6359E475-FD87-4478-9DB3-708E17176003}" dt="2019-11-18T01:43:05.384" v="1615" actId="26606"/>
          <ac:spMkLst>
            <pc:docMk/>
            <pc:sldMk cId="1381721294" sldId="256"/>
            <ac:spMk id="14" creationId="{77DA6D33-2D62-458C-BF5D-DBF612FD557E}"/>
          </ac:spMkLst>
        </pc:spChg>
        <pc:spChg chg="add">
          <ac:chgData name="Michael Roche" userId="8e8689cfe4f44b0c" providerId="LiveId" clId="{6359E475-FD87-4478-9DB3-708E17176003}" dt="2019-11-18T01:43:05.384" v="1615" actId="26606"/>
          <ac:spMkLst>
            <pc:docMk/>
            <pc:sldMk cId="1381721294" sldId="256"/>
            <ac:spMk id="19" creationId="{23962611-DFD5-4092-AAFD-559E3DFCE2C9}"/>
          </ac:spMkLst>
        </pc:spChg>
        <pc:picChg chg="del mod">
          <ac:chgData name="Michael Roche" userId="8e8689cfe4f44b0c" providerId="LiveId" clId="{6359E475-FD87-4478-9DB3-708E17176003}" dt="2019-11-18T01:41:28.052" v="1611" actId="478"/>
          <ac:picMkLst>
            <pc:docMk/>
            <pc:sldMk cId="1381721294" sldId="256"/>
            <ac:picMk id="5" creationId="{98389AAE-38B7-49F1-A61C-88C3226A7EC2}"/>
          </ac:picMkLst>
        </pc:picChg>
        <pc:picChg chg="add del mod">
          <ac:chgData name="Michael Roche" userId="8e8689cfe4f44b0c" providerId="LiveId" clId="{6359E475-FD87-4478-9DB3-708E17176003}" dt="2019-11-18T01:43:05.384" v="1615" actId="26606"/>
          <ac:picMkLst>
            <pc:docMk/>
            <pc:sldMk cId="1381721294" sldId="256"/>
            <ac:picMk id="12" creationId="{7CBAE1BD-B8E4-4029-8AA2-C77E4FED9864}"/>
          </ac:picMkLst>
        </pc:picChg>
        <pc:picChg chg="add">
          <ac:chgData name="Michael Roche" userId="8e8689cfe4f44b0c" providerId="LiveId" clId="{6359E475-FD87-4478-9DB3-708E17176003}" dt="2019-11-18T01:43:05.384" v="1615" actId="26606"/>
          <ac:picMkLst>
            <pc:docMk/>
            <pc:sldMk cId="1381721294" sldId="256"/>
            <ac:picMk id="21" creationId="{2270F1FA-0425-408F-9861-80BF5AFB276D}"/>
          </ac:picMkLst>
        </pc:picChg>
      </pc:sldChg>
      <pc:sldChg chg="addSp modSp del delDesignElem">
        <pc:chgData name="Michael Roche" userId="8e8689cfe4f44b0c" providerId="LiveId" clId="{6359E475-FD87-4478-9DB3-708E17176003}" dt="2019-11-18T00:32:38.869" v="94" actId="2696"/>
        <pc:sldMkLst>
          <pc:docMk/>
          <pc:sldMk cId="3180749097" sldId="257"/>
        </pc:sldMkLst>
        <pc:picChg chg="mod">
          <ac:chgData name="Michael Roche" userId="8e8689cfe4f44b0c" providerId="LiveId" clId="{6359E475-FD87-4478-9DB3-708E17176003}" dt="2019-11-18T00:20:28.432" v="50"/>
          <ac:picMkLst>
            <pc:docMk/>
            <pc:sldMk cId="3180749097" sldId="257"/>
            <ac:picMk id="11" creationId="{E9FF2A60-F169-478B-AFF6-D96DF4EC51F6}"/>
          </ac:picMkLst>
        </pc:picChg>
        <pc:picChg chg="add mod">
          <ac:chgData name="Michael Roche" userId="8e8689cfe4f44b0c" providerId="LiveId" clId="{6359E475-FD87-4478-9DB3-708E17176003}" dt="2019-11-18T00:20:28.432" v="50"/>
          <ac:picMkLst>
            <pc:docMk/>
            <pc:sldMk cId="3180749097" sldId="257"/>
            <ac:picMk id="18" creationId="{CB607B98-7700-4DC9-8BE8-A876255F9C52}"/>
          </ac:picMkLst>
        </pc:picChg>
      </pc:sldChg>
      <pc:sldChg chg="delSp modSp del">
        <pc:chgData name="Michael Roche" userId="8e8689cfe4f44b0c" providerId="LiveId" clId="{6359E475-FD87-4478-9DB3-708E17176003}" dt="2019-11-18T00:23:19.673" v="53" actId="2696"/>
        <pc:sldMkLst>
          <pc:docMk/>
          <pc:sldMk cId="1896805688" sldId="258"/>
        </pc:sldMkLst>
        <pc:picChg chg="mod">
          <ac:chgData name="Michael Roche" userId="8e8689cfe4f44b0c" providerId="LiveId" clId="{6359E475-FD87-4478-9DB3-708E17176003}" dt="2019-11-18T00:20:28.432" v="50"/>
          <ac:picMkLst>
            <pc:docMk/>
            <pc:sldMk cId="1896805688" sldId="258"/>
            <ac:picMk id="4" creationId="{437F132D-059C-4D08-90A3-2BA5AB73D85C}"/>
          </ac:picMkLst>
        </pc:picChg>
        <pc:picChg chg="del">
          <ac:chgData name="Michael Roche" userId="8e8689cfe4f44b0c" providerId="LiveId" clId="{6359E475-FD87-4478-9DB3-708E17176003}" dt="2019-11-18T00:19:12.418" v="46" actId="26606"/>
          <ac:picMkLst>
            <pc:docMk/>
            <pc:sldMk cId="1896805688" sldId="258"/>
            <ac:picMk id="24" creationId="{CB607B98-7700-4DC9-8BE8-A876255F9C52}"/>
          </ac:picMkLst>
        </pc:picChg>
      </pc:sldChg>
      <pc:sldChg chg="addSp modSp del delDesignElem">
        <pc:chgData name="Michael Roche" userId="8e8689cfe4f44b0c" providerId="LiveId" clId="{6359E475-FD87-4478-9DB3-708E17176003}" dt="2019-11-18T01:16:52.476" v="940" actId="2696"/>
        <pc:sldMkLst>
          <pc:docMk/>
          <pc:sldMk cId="3341558527" sldId="259"/>
        </pc:sldMkLst>
        <pc:spChg chg="mod">
          <ac:chgData name="Michael Roche" userId="8e8689cfe4f44b0c" providerId="LiveId" clId="{6359E475-FD87-4478-9DB3-708E17176003}" dt="2019-11-18T00:20:28.432" v="50"/>
          <ac:spMkLst>
            <pc:docMk/>
            <pc:sldMk cId="3341558527" sldId="259"/>
            <ac:spMk id="2" creationId="{1408E97A-4EA4-49C7-9A62-B01ABCA0F875}"/>
          </ac:spMkLst>
        </pc:spChg>
        <pc:spChg chg="mod">
          <ac:chgData name="Michael Roche" userId="8e8689cfe4f44b0c" providerId="LiveId" clId="{6359E475-FD87-4478-9DB3-708E17176003}" dt="2019-11-18T00:20:28.432" v="50"/>
          <ac:spMkLst>
            <pc:docMk/>
            <pc:sldMk cId="3341558527" sldId="259"/>
            <ac:spMk id="3" creationId="{48FF9464-D914-4E3D-ADDA-9F818242D52D}"/>
          </ac:spMkLst>
        </pc:spChg>
        <pc:picChg chg="mod">
          <ac:chgData name="Michael Roche" userId="8e8689cfe4f44b0c" providerId="LiveId" clId="{6359E475-FD87-4478-9DB3-708E17176003}" dt="2019-11-18T00:20:28.432" v="50"/>
          <ac:picMkLst>
            <pc:docMk/>
            <pc:sldMk cId="3341558527" sldId="259"/>
            <ac:picMk id="4" creationId="{8E6EC43E-5AA1-43A9-9679-1BFF2AFA688E}"/>
          </ac:picMkLst>
        </pc:picChg>
        <pc:cxnChg chg="add mod">
          <ac:chgData name="Michael Roche" userId="8e8689cfe4f44b0c" providerId="LiveId" clId="{6359E475-FD87-4478-9DB3-708E17176003}" dt="2019-11-18T00:20:28.432" v="50"/>
          <ac:cxnSpMkLst>
            <pc:docMk/>
            <pc:sldMk cId="3341558527" sldId="259"/>
            <ac:cxnSpMk id="9" creationId="{A7F400EE-A8A5-48AF-B4D6-291B52C6F0B0}"/>
          </ac:cxnSpMkLst>
        </pc:cxnChg>
      </pc:sldChg>
      <pc:sldChg chg="addSp delSp modSp add del ord">
        <pc:chgData name="Michael Roche" userId="8e8689cfe4f44b0c" providerId="LiveId" clId="{6359E475-FD87-4478-9DB3-708E17176003}" dt="2019-11-18T00:32:41.506" v="96" actId="2696"/>
        <pc:sldMkLst>
          <pc:docMk/>
          <pc:sldMk cId="3686226207" sldId="260"/>
        </pc:sldMkLst>
        <pc:spChg chg="del">
          <ac:chgData name="Michael Roche" userId="8e8689cfe4f44b0c" providerId="LiveId" clId="{6359E475-FD87-4478-9DB3-708E17176003}" dt="2019-11-11T00:38:03.945" v="3" actId="478"/>
          <ac:spMkLst>
            <pc:docMk/>
            <pc:sldMk cId="3686226207" sldId="260"/>
            <ac:spMk id="2" creationId="{74F48703-2563-4A7A-8681-FE4C9F346D8C}"/>
          </ac:spMkLst>
        </pc:spChg>
        <pc:spChg chg="del">
          <ac:chgData name="Michael Roche" userId="8e8689cfe4f44b0c" providerId="LiveId" clId="{6359E475-FD87-4478-9DB3-708E17176003}" dt="2019-11-11T00:38:03.945" v="3" actId="478"/>
          <ac:spMkLst>
            <pc:docMk/>
            <pc:sldMk cId="3686226207" sldId="260"/>
            <ac:spMk id="3" creationId="{DC3C81EE-FA1C-4A43-8712-B26767D58751}"/>
          </ac:spMkLst>
        </pc:spChg>
        <pc:picChg chg="add mod">
          <ac:chgData name="Michael Roche" userId="8e8689cfe4f44b0c" providerId="LiveId" clId="{6359E475-FD87-4478-9DB3-708E17176003}" dt="2019-11-18T00:20:28.432" v="50"/>
          <ac:picMkLst>
            <pc:docMk/>
            <pc:sldMk cId="3686226207" sldId="260"/>
            <ac:picMk id="5" creationId="{9817555D-1F9C-4F57-9B42-537A802AAC58}"/>
          </ac:picMkLst>
        </pc:picChg>
      </pc:sldChg>
      <pc:sldChg chg="addSp delSp modSp add del mod setBg">
        <pc:chgData name="Michael Roche" userId="8e8689cfe4f44b0c" providerId="LiveId" clId="{6359E475-FD87-4478-9DB3-708E17176003}" dt="2019-11-11T00:44:44.083" v="14" actId="2696"/>
        <pc:sldMkLst>
          <pc:docMk/>
          <pc:sldMk cId="3592093985" sldId="261"/>
        </pc:sldMkLst>
        <pc:spChg chg="del">
          <ac:chgData name="Michael Roche" userId="8e8689cfe4f44b0c" providerId="LiveId" clId="{6359E475-FD87-4478-9DB3-708E17176003}" dt="2019-11-11T00:43:51.884" v="9" actId="478"/>
          <ac:spMkLst>
            <pc:docMk/>
            <pc:sldMk cId="3592093985" sldId="261"/>
            <ac:spMk id="2" creationId="{D2AC7F52-D2CF-4EAD-AF04-745E7C16ECBF}"/>
          </ac:spMkLst>
        </pc:spChg>
        <pc:spChg chg="del">
          <ac:chgData name="Michael Roche" userId="8e8689cfe4f44b0c" providerId="LiveId" clId="{6359E475-FD87-4478-9DB3-708E17176003}" dt="2019-11-11T00:43:51.884" v="9" actId="478"/>
          <ac:spMkLst>
            <pc:docMk/>
            <pc:sldMk cId="3592093985" sldId="261"/>
            <ac:spMk id="3" creationId="{249A072D-3CA3-4283-8092-0C0AC9202932}"/>
          </ac:spMkLst>
        </pc:spChg>
        <pc:spChg chg="add">
          <ac:chgData name="Michael Roche" userId="8e8689cfe4f44b0c" providerId="LiveId" clId="{6359E475-FD87-4478-9DB3-708E17176003}" dt="2019-11-11T00:44:11.050" v="11" actId="26606"/>
          <ac:spMkLst>
            <pc:docMk/>
            <pc:sldMk cId="3592093985" sldId="261"/>
            <ac:spMk id="9" creationId="{32BC26D8-82FB-445E-AA49-62A77D7C1EE0}"/>
          </ac:spMkLst>
        </pc:spChg>
        <pc:spChg chg="add">
          <ac:chgData name="Michael Roche" userId="8e8689cfe4f44b0c" providerId="LiveId" clId="{6359E475-FD87-4478-9DB3-708E17176003}" dt="2019-11-11T00:44:11.050" v="11" actId="26606"/>
          <ac:spMkLst>
            <pc:docMk/>
            <pc:sldMk cId="3592093985" sldId="261"/>
            <ac:spMk id="11" creationId="{CB44330D-EA18-4254-AA95-EB49948539B8}"/>
          </ac:spMkLst>
        </pc:spChg>
        <pc:picChg chg="add mod">
          <ac:chgData name="Michael Roche" userId="8e8689cfe4f44b0c" providerId="LiveId" clId="{6359E475-FD87-4478-9DB3-708E17176003}" dt="2019-11-11T00:44:11.050" v="11" actId="26606"/>
          <ac:picMkLst>
            <pc:docMk/>
            <pc:sldMk cId="3592093985" sldId="261"/>
            <ac:picMk id="4" creationId="{781B5E89-1C1F-4EB5-A880-CB0A0E4788A5}"/>
          </ac:picMkLst>
        </pc:picChg>
      </pc:sldChg>
      <pc:sldChg chg="addSp add del">
        <pc:chgData name="Michael Roche" userId="8e8689cfe4f44b0c" providerId="LiveId" clId="{6359E475-FD87-4478-9DB3-708E17176003}" dt="2019-11-18T00:14:21.206" v="43" actId="2696"/>
        <pc:sldMkLst>
          <pc:docMk/>
          <pc:sldMk cId="1718087552" sldId="262"/>
        </pc:sldMkLst>
        <pc:picChg chg="add">
          <ac:chgData name="Michael Roche" userId="8e8689cfe4f44b0c" providerId="LiveId" clId="{6359E475-FD87-4478-9DB3-708E17176003}" dt="2019-11-11T00:44:31.138" v="13"/>
          <ac:picMkLst>
            <pc:docMk/>
            <pc:sldMk cId="1718087552" sldId="262"/>
            <ac:picMk id="4" creationId="{651FE11F-319E-4310-AA25-565E50AA16E0}"/>
          </ac:picMkLst>
        </pc:picChg>
        <pc:picChg chg="add">
          <ac:chgData name="Michael Roche" userId="8e8689cfe4f44b0c" providerId="LiveId" clId="{6359E475-FD87-4478-9DB3-708E17176003}" dt="2019-11-11T00:48:36.160" v="17"/>
          <ac:picMkLst>
            <pc:docMk/>
            <pc:sldMk cId="1718087552" sldId="262"/>
            <ac:picMk id="5" creationId="{9E69BF15-27FD-4B67-AFA2-FD78FEF58E30}"/>
          </ac:picMkLst>
        </pc:picChg>
      </pc:sldChg>
      <pc:sldChg chg="addSp modSp add del">
        <pc:chgData name="Michael Roche" userId="8e8689cfe4f44b0c" providerId="LiveId" clId="{6359E475-FD87-4478-9DB3-708E17176003}" dt="2019-11-18T01:16:55.758" v="941" actId="2696"/>
        <pc:sldMkLst>
          <pc:docMk/>
          <pc:sldMk cId="2638878047" sldId="263"/>
        </pc:sldMkLst>
        <pc:picChg chg="add mod">
          <ac:chgData name="Michael Roche" userId="8e8689cfe4f44b0c" providerId="LiveId" clId="{6359E475-FD87-4478-9DB3-708E17176003}" dt="2019-11-18T00:20:28.432" v="50"/>
          <ac:picMkLst>
            <pc:docMk/>
            <pc:sldMk cId="2638878047" sldId="263"/>
            <ac:picMk id="4" creationId="{DE3FAFF0-5011-44EF-B7BD-1E57690CA5A7}"/>
          </ac:picMkLst>
        </pc:picChg>
      </pc:sldChg>
      <pc:sldChg chg="addSp delSp modSp add del mod setBg">
        <pc:chgData name="Michael Roche" userId="8e8689cfe4f44b0c" providerId="LiveId" clId="{6359E475-FD87-4478-9DB3-708E17176003}" dt="2019-11-18T01:29:28.436" v="1029" actId="2696"/>
        <pc:sldMkLst>
          <pc:docMk/>
          <pc:sldMk cId="2553070055" sldId="264"/>
        </pc:sldMkLst>
        <pc:spChg chg="mod">
          <ac:chgData name="Michael Roche" userId="8e8689cfe4f44b0c" providerId="LiveId" clId="{6359E475-FD87-4478-9DB3-708E17176003}" dt="2019-11-18T01:17:06.719" v="942" actId="26606"/>
          <ac:spMkLst>
            <pc:docMk/>
            <pc:sldMk cId="2553070055" sldId="264"/>
            <ac:spMk id="2" creationId="{DE6A1BDD-5E57-4C49-81D9-3FA640FD3C99}"/>
          </ac:spMkLst>
        </pc:spChg>
        <pc:spChg chg="del">
          <ac:chgData name="Michael Roche" userId="8e8689cfe4f44b0c" providerId="LiveId" clId="{6359E475-FD87-4478-9DB3-708E17176003}" dt="2019-11-11T01:03:21.614" v="19"/>
          <ac:spMkLst>
            <pc:docMk/>
            <pc:sldMk cId="2553070055" sldId="264"/>
            <ac:spMk id="3" creationId="{064E412D-1A3E-4453-9853-E7BE1CB018CC}"/>
          </ac:spMkLst>
        </pc:spChg>
        <pc:spChg chg="add">
          <ac:chgData name="Michael Roche" userId="8e8689cfe4f44b0c" providerId="LiveId" clId="{6359E475-FD87-4478-9DB3-708E17176003}" dt="2019-11-18T01:17:06.719" v="942" actId="26606"/>
          <ac:spMkLst>
            <pc:docMk/>
            <pc:sldMk cId="2553070055" sldId="264"/>
            <ac:spMk id="9" creationId="{26B9E02E-4553-4648-B88F-95C2FC899A08}"/>
          </ac:spMkLst>
        </pc:spChg>
        <pc:picChg chg="add mod">
          <ac:chgData name="Michael Roche" userId="8e8689cfe4f44b0c" providerId="LiveId" clId="{6359E475-FD87-4478-9DB3-708E17176003}" dt="2019-11-18T01:17:06.719" v="942" actId="26606"/>
          <ac:picMkLst>
            <pc:docMk/>
            <pc:sldMk cId="2553070055" sldId="264"/>
            <ac:picMk id="5" creationId="{B0E6B870-747D-4D9B-91D9-4CE1D6C414ED}"/>
          </ac:picMkLst>
        </pc:picChg>
      </pc:sldChg>
      <pc:sldChg chg="addSp delSp modSp add">
        <pc:chgData name="Michael Roche" userId="8e8689cfe4f44b0c" providerId="LiveId" clId="{6359E475-FD87-4478-9DB3-708E17176003}" dt="2019-11-18T00:20:28.432" v="50"/>
        <pc:sldMkLst>
          <pc:docMk/>
          <pc:sldMk cId="2294873010" sldId="265"/>
        </pc:sldMkLst>
        <pc:spChg chg="del">
          <ac:chgData name="Michael Roche" userId="8e8689cfe4f44b0c" providerId="LiveId" clId="{6359E475-FD87-4478-9DB3-708E17176003}" dt="2019-11-11T01:06:13.715" v="24"/>
          <ac:spMkLst>
            <pc:docMk/>
            <pc:sldMk cId="2294873010" sldId="265"/>
            <ac:spMk id="3" creationId="{C5270D88-84EE-47F2-8AFC-D6614AEC3910}"/>
          </ac:spMkLst>
        </pc:spChg>
        <pc:picChg chg="add mod">
          <ac:chgData name="Michael Roche" userId="8e8689cfe4f44b0c" providerId="LiveId" clId="{6359E475-FD87-4478-9DB3-708E17176003}" dt="2019-11-18T00:20:28.432" v="50"/>
          <ac:picMkLst>
            <pc:docMk/>
            <pc:sldMk cId="2294873010" sldId="265"/>
            <ac:picMk id="5" creationId="{6199296A-9513-45B4-9691-4ABCE1043FEE}"/>
          </ac:picMkLst>
        </pc:picChg>
      </pc:sldChg>
      <pc:sldChg chg="addSp delSp modSp add del ord">
        <pc:chgData name="Michael Roche" userId="8e8689cfe4f44b0c" providerId="LiveId" clId="{6359E475-FD87-4478-9DB3-708E17176003}" dt="2019-11-18T01:16:47.808" v="939" actId="2696"/>
        <pc:sldMkLst>
          <pc:docMk/>
          <pc:sldMk cId="2914646832" sldId="266"/>
        </pc:sldMkLst>
        <pc:spChg chg="del">
          <ac:chgData name="Michael Roche" userId="8e8689cfe4f44b0c" providerId="LiveId" clId="{6359E475-FD87-4478-9DB3-708E17176003}" dt="2019-11-11T01:09:52.709" v="28"/>
          <ac:spMkLst>
            <pc:docMk/>
            <pc:sldMk cId="2914646832" sldId="266"/>
            <ac:spMk id="3" creationId="{0282179D-35B9-4927-BE0F-EB54D9E678F5}"/>
          </ac:spMkLst>
        </pc:spChg>
        <pc:picChg chg="add mod">
          <ac:chgData name="Michael Roche" userId="8e8689cfe4f44b0c" providerId="LiveId" clId="{6359E475-FD87-4478-9DB3-708E17176003}" dt="2019-11-18T00:20:28.432" v="50"/>
          <ac:picMkLst>
            <pc:docMk/>
            <pc:sldMk cId="2914646832" sldId="266"/>
            <ac:picMk id="5" creationId="{7728A450-ECAB-4526-A77B-CBABFAC75783}"/>
          </ac:picMkLst>
        </pc:picChg>
      </pc:sldChg>
      <pc:sldChg chg="addSp delSp modSp add mod ord setBg">
        <pc:chgData name="Michael Roche" userId="8e8689cfe4f44b0c" providerId="LiveId" clId="{6359E475-FD87-4478-9DB3-708E17176003}" dt="2019-11-18T02:19:04.181" v="2434" actId="20577"/>
        <pc:sldMkLst>
          <pc:docMk/>
          <pc:sldMk cId="834505712" sldId="267"/>
        </pc:sldMkLst>
        <pc:spChg chg="mod ord">
          <ac:chgData name="Michael Roche" userId="8e8689cfe4f44b0c" providerId="LiveId" clId="{6359E475-FD87-4478-9DB3-708E17176003}" dt="2019-11-18T00:35:36.804" v="158" actId="20577"/>
          <ac:spMkLst>
            <pc:docMk/>
            <pc:sldMk cId="834505712" sldId="267"/>
            <ac:spMk id="2" creationId="{F32FF1BF-2CB6-46C2-B6A2-28C57F098404}"/>
          </ac:spMkLst>
        </pc:spChg>
        <pc:spChg chg="del">
          <ac:chgData name="Michael Roche" userId="8e8689cfe4f44b0c" providerId="LiveId" clId="{6359E475-FD87-4478-9DB3-708E17176003}" dt="2019-11-11T01:13:05.339" v="32"/>
          <ac:spMkLst>
            <pc:docMk/>
            <pc:sldMk cId="834505712" sldId="267"/>
            <ac:spMk id="3" creationId="{E1360751-9125-4F5B-BA6B-F6EE9ECF16EC}"/>
          </ac:spMkLst>
        </pc:spChg>
        <pc:spChg chg="add mod">
          <ac:chgData name="Michael Roche" userId="8e8689cfe4f44b0c" providerId="LiveId" clId="{6359E475-FD87-4478-9DB3-708E17176003}" dt="2019-11-18T02:19:04.181" v="2434" actId="20577"/>
          <ac:spMkLst>
            <pc:docMk/>
            <pc:sldMk cId="834505712" sldId="267"/>
            <ac:spMk id="9" creationId="{F100FCAC-D9B8-4C80-B827-95CDE61FDB5A}"/>
          </ac:spMkLst>
        </pc:spChg>
        <pc:spChg chg="add del">
          <ac:chgData name="Michael Roche" userId="8e8689cfe4f44b0c" providerId="LiveId" clId="{6359E475-FD87-4478-9DB3-708E17176003}" dt="2019-11-18T00:35:21.184" v="122" actId="26606"/>
          <ac:spMkLst>
            <pc:docMk/>
            <pc:sldMk cId="834505712" sldId="267"/>
            <ac:spMk id="10" creationId="{37C89E4B-3C9F-44B9-8B86-D9E3D112D8EC}"/>
          </ac:spMkLst>
        </pc:spChg>
        <pc:picChg chg="add mod">
          <ac:chgData name="Michael Roche" userId="8e8689cfe4f44b0c" providerId="LiveId" clId="{6359E475-FD87-4478-9DB3-708E17176003}" dt="2019-11-18T00:35:21.197" v="123" actId="26606"/>
          <ac:picMkLst>
            <pc:docMk/>
            <pc:sldMk cId="834505712" sldId="267"/>
            <ac:picMk id="5" creationId="{479FAC75-C0B6-47AB-9669-2D2DF150E034}"/>
          </ac:picMkLst>
        </pc:picChg>
        <pc:cxnChg chg="add del">
          <ac:chgData name="Michael Roche" userId="8e8689cfe4f44b0c" providerId="LiveId" clId="{6359E475-FD87-4478-9DB3-708E17176003}" dt="2019-11-18T00:35:21.184" v="122" actId="26606"/>
          <ac:cxnSpMkLst>
            <pc:docMk/>
            <pc:sldMk cId="834505712" sldId="267"/>
            <ac:cxnSpMk id="12" creationId="{AA2EAA10-076F-46BD-8F0F-B9A2FB77A85C}"/>
          </ac:cxnSpMkLst>
        </pc:cxnChg>
        <pc:cxnChg chg="add del">
          <ac:chgData name="Michael Roche" userId="8e8689cfe4f44b0c" providerId="LiveId" clId="{6359E475-FD87-4478-9DB3-708E17176003}" dt="2019-11-18T00:35:21.184" v="122" actId="26606"/>
          <ac:cxnSpMkLst>
            <pc:docMk/>
            <pc:sldMk cId="834505712" sldId="267"/>
            <ac:cxnSpMk id="14" creationId="{D891E407-403B-4764-86C9-33A56D3BCAA3}"/>
          </ac:cxnSpMkLst>
        </pc:cxnChg>
      </pc:sldChg>
      <pc:sldChg chg="addSp delSp modSp add del mod ord setBg">
        <pc:chgData name="Michael Roche" userId="8e8689cfe4f44b0c" providerId="LiveId" clId="{6359E475-FD87-4478-9DB3-708E17176003}" dt="2019-11-18T00:40:31.311" v="227" actId="2696"/>
        <pc:sldMkLst>
          <pc:docMk/>
          <pc:sldMk cId="863169778" sldId="268"/>
        </pc:sldMkLst>
        <pc:spChg chg="mod">
          <ac:chgData name="Michael Roche" userId="8e8689cfe4f44b0c" providerId="LiveId" clId="{6359E475-FD87-4478-9DB3-708E17176003}" dt="2019-11-18T00:36:12.575" v="160" actId="26606"/>
          <ac:spMkLst>
            <pc:docMk/>
            <pc:sldMk cId="863169778" sldId="268"/>
            <ac:spMk id="2" creationId="{E1B4496E-C403-444F-A4DB-9F8F84C31449}"/>
          </ac:spMkLst>
        </pc:spChg>
        <pc:spChg chg="del">
          <ac:chgData name="Michael Roche" userId="8e8689cfe4f44b0c" providerId="LiveId" clId="{6359E475-FD87-4478-9DB3-708E17176003}" dt="2019-11-11T01:13:56.561" v="36"/>
          <ac:spMkLst>
            <pc:docMk/>
            <pc:sldMk cId="863169778" sldId="268"/>
            <ac:spMk id="3" creationId="{9E161FA5-472F-4D4C-8171-1CDC34C2110C}"/>
          </ac:spMkLst>
        </pc:spChg>
        <pc:spChg chg="add">
          <ac:chgData name="Michael Roche" userId="8e8689cfe4f44b0c" providerId="LiveId" clId="{6359E475-FD87-4478-9DB3-708E17176003}" dt="2019-11-18T00:36:12.575" v="160" actId="26606"/>
          <ac:spMkLst>
            <pc:docMk/>
            <pc:sldMk cId="863169778" sldId="268"/>
            <ac:spMk id="9" creationId="{F51E6F1A-9361-4C67-856B-E93D71B0D8C9}"/>
          </ac:spMkLst>
        </pc:spChg>
        <pc:picChg chg="add mod">
          <ac:chgData name="Michael Roche" userId="8e8689cfe4f44b0c" providerId="LiveId" clId="{6359E475-FD87-4478-9DB3-708E17176003}" dt="2019-11-18T00:36:12.575" v="160" actId="26606"/>
          <ac:picMkLst>
            <pc:docMk/>
            <pc:sldMk cId="863169778" sldId="268"/>
            <ac:picMk id="5" creationId="{04E2B178-7D1E-49A4-9B14-2E66682CDEFF}"/>
          </ac:picMkLst>
        </pc:picChg>
      </pc:sldChg>
      <pc:sldChg chg="addSp delSp modSp add mod ord setBg">
        <pc:chgData name="Michael Roche" userId="8e8689cfe4f44b0c" providerId="LiveId" clId="{6359E475-FD87-4478-9DB3-708E17176003}" dt="2019-11-19T12:22:48.259" v="3848" actId="1035"/>
        <pc:sldMkLst>
          <pc:docMk/>
          <pc:sldMk cId="2538272595" sldId="269"/>
        </pc:sldMkLst>
        <pc:spChg chg="mod">
          <ac:chgData name="Michael Roche" userId="8e8689cfe4f44b0c" providerId="LiveId" clId="{6359E475-FD87-4478-9DB3-708E17176003}" dt="2019-11-18T02:21:54.328" v="2517" actId="313"/>
          <ac:spMkLst>
            <pc:docMk/>
            <pc:sldMk cId="2538272595" sldId="269"/>
            <ac:spMk id="2" creationId="{441782C9-143B-4D56-9F87-7640D681CD07}"/>
          </ac:spMkLst>
        </pc:spChg>
        <pc:spChg chg="del">
          <ac:chgData name="Michael Roche" userId="8e8689cfe4f44b0c" providerId="LiveId" clId="{6359E475-FD87-4478-9DB3-708E17176003}" dt="2019-11-11T01:14:42.128" v="40"/>
          <ac:spMkLst>
            <pc:docMk/>
            <pc:sldMk cId="2538272595" sldId="269"/>
            <ac:spMk id="3" creationId="{CA564D3E-A193-4385-A291-DC712C3743DB}"/>
          </ac:spMkLst>
        </pc:spChg>
        <pc:spChg chg="add mod">
          <ac:chgData name="Michael Roche" userId="8e8689cfe4f44b0c" providerId="LiveId" clId="{6359E475-FD87-4478-9DB3-708E17176003}" dt="2019-11-19T12:22:48.259" v="3848" actId="1035"/>
          <ac:spMkLst>
            <pc:docMk/>
            <pc:sldMk cId="2538272595" sldId="269"/>
            <ac:spMk id="9" creationId="{AA3C5CE8-7A94-466D-B978-A4CCCB9CFB99}"/>
          </ac:spMkLst>
        </pc:spChg>
        <pc:picChg chg="add mod">
          <ac:chgData name="Michael Roche" userId="8e8689cfe4f44b0c" providerId="LiveId" clId="{6359E475-FD87-4478-9DB3-708E17176003}" dt="2019-11-18T00:36:58.957" v="161" actId="26606"/>
          <ac:picMkLst>
            <pc:docMk/>
            <pc:sldMk cId="2538272595" sldId="269"/>
            <ac:picMk id="5" creationId="{4F955A0E-8BC7-404D-A9F8-C85CC08F8A49}"/>
          </ac:picMkLst>
        </pc:picChg>
      </pc:sldChg>
      <pc:sldChg chg="addSp modSp add mod ord setBg">
        <pc:chgData name="Michael Roche" userId="8e8689cfe4f44b0c" providerId="LiveId" clId="{6359E475-FD87-4478-9DB3-708E17176003}" dt="2019-11-19T12:32:24.297" v="4128" actId="20577"/>
        <pc:sldMkLst>
          <pc:docMk/>
          <pc:sldMk cId="3524484713" sldId="270"/>
        </pc:sldMkLst>
        <pc:spChg chg="mod">
          <ac:chgData name="Michael Roche" userId="8e8689cfe4f44b0c" providerId="LiveId" clId="{6359E475-FD87-4478-9DB3-708E17176003}" dt="2019-11-18T00:32:27.115" v="93" actId="20577"/>
          <ac:spMkLst>
            <pc:docMk/>
            <pc:sldMk cId="3524484713" sldId="270"/>
            <ac:spMk id="2" creationId="{906B05C7-7482-4489-82E8-EE5846F387B9}"/>
          </ac:spMkLst>
        </pc:spChg>
        <pc:spChg chg="mod">
          <ac:chgData name="Michael Roche" userId="8e8689cfe4f44b0c" providerId="LiveId" clId="{6359E475-FD87-4478-9DB3-708E17176003}" dt="2019-11-19T12:32:24.297" v="4128" actId="20577"/>
          <ac:spMkLst>
            <pc:docMk/>
            <pc:sldMk cId="3524484713" sldId="270"/>
            <ac:spMk id="3" creationId="{FAC84578-558C-4D02-9CF3-13EEFB3182C5}"/>
          </ac:spMkLst>
        </pc:spChg>
        <pc:picChg chg="add mod">
          <ac:chgData name="Michael Roche" userId="8e8689cfe4f44b0c" providerId="LiveId" clId="{6359E475-FD87-4478-9DB3-708E17176003}" dt="2019-11-18T00:32:01.546" v="57" actId="26606"/>
          <ac:picMkLst>
            <pc:docMk/>
            <pc:sldMk cId="3524484713" sldId="270"/>
            <ac:picMk id="4" creationId="{9B02CBC6-2D87-4587-A4FE-7D0989A99FD5}"/>
          </ac:picMkLst>
        </pc:picChg>
      </pc:sldChg>
      <pc:sldChg chg="addSp modSp add mod ord setBg">
        <pc:chgData name="Michael Roche" userId="8e8689cfe4f44b0c" providerId="LiveId" clId="{6359E475-FD87-4478-9DB3-708E17176003}" dt="2019-11-18T02:20:35.571" v="2508" actId="20577"/>
        <pc:sldMkLst>
          <pc:docMk/>
          <pc:sldMk cId="2517025956" sldId="271"/>
        </pc:sldMkLst>
        <pc:spChg chg="mod">
          <ac:chgData name="Michael Roche" userId="8e8689cfe4f44b0c" providerId="LiveId" clId="{6359E475-FD87-4478-9DB3-708E17176003}" dt="2019-11-18T02:20:35.571" v="2508" actId="20577"/>
          <ac:spMkLst>
            <pc:docMk/>
            <pc:sldMk cId="2517025956" sldId="271"/>
            <ac:spMk id="2" creationId="{34828E1A-397C-442F-AD52-68726CE38934}"/>
          </ac:spMkLst>
        </pc:spChg>
        <pc:spChg chg="mod">
          <ac:chgData name="Michael Roche" userId="8e8689cfe4f44b0c" providerId="LiveId" clId="{6359E475-FD87-4478-9DB3-708E17176003}" dt="2019-11-18T02:01:39.366" v="1644" actId="6549"/>
          <ac:spMkLst>
            <pc:docMk/>
            <pc:sldMk cId="2517025956" sldId="271"/>
            <ac:spMk id="3" creationId="{F5982492-8BCD-4308-A5FC-5C5AD58F4F66}"/>
          </ac:spMkLst>
        </pc:spChg>
        <pc:picChg chg="add mod">
          <ac:chgData name="Michael Roche" userId="8e8689cfe4f44b0c" providerId="LiveId" clId="{6359E475-FD87-4478-9DB3-708E17176003}" dt="2019-11-18T00:32:58.066" v="98" actId="26606"/>
          <ac:picMkLst>
            <pc:docMk/>
            <pc:sldMk cId="2517025956" sldId="271"/>
            <ac:picMk id="4" creationId="{7E812ED2-5F5B-4DCE-93B7-25D028534BCD}"/>
          </ac:picMkLst>
        </pc:picChg>
      </pc:sldChg>
      <pc:sldChg chg="addSp modSp add mod setBg">
        <pc:chgData name="Michael Roche" userId="8e8689cfe4f44b0c" providerId="LiveId" clId="{6359E475-FD87-4478-9DB3-708E17176003}" dt="2019-11-19T12:24:36.815" v="3919" actId="20577"/>
        <pc:sldMkLst>
          <pc:docMk/>
          <pc:sldMk cId="672535938" sldId="272"/>
        </pc:sldMkLst>
        <pc:spChg chg="mod">
          <ac:chgData name="Michael Roche" userId="8e8689cfe4f44b0c" providerId="LiveId" clId="{6359E475-FD87-4478-9DB3-708E17176003}" dt="2019-11-18T00:45:36.210" v="313" actId="20577"/>
          <ac:spMkLst>
            <pc:docMk/>
            <pc:sldMk cId="672535938" sldId="272"/>
            <ac:spMk id="2" creationId="{2E18AE38-94E5-4515-B17C-2DFBB684FDDE}"/>
          </ac:spMkLst>
        </pc:spChg>
        <pc:spChg chg="mod">
          <ac:chgData name="Michael Roche" userId="8e8689cfe4f44b0c" providerId="LiveId" clId="{6359E475-FD87-4478-9DB3-708E17176003}" dt="2019-11-19T12:24:36.815" v="3919" actId="20577"/>
          <ac:spMkLst>
            <pc:docMk/>
            <pc:sldMk cId="672535938" sldId="272"/>
            <ac:spMk id="3" creationId="{0C052CA2-DAFA-46EE-8BAC-0343EFB9C265}"/>
          </ac:spMkLst>
        </pc:spChg>
        <pc:picChg chg="add mod">
          <ac:chgData name="Michael Roche" userId="8e8689cfe4f44b0c" providerId="LiveId" clId="{6359E475-FD87-4478-9DB3-708E17176003}" dt="2019-11-18T00:45:18.432" v="298" actId="26606"/>
          <ac:picMkLst>
            <pc:docMk/>
            <pc:sldMk cId="672535938" sldId="272"/>
            <ac:picMk id="4" creationId="{87A7B10F-F117-48CF-BA64-77B389CD9513}"/>
          </ac:picMkLst>
        </pc:picChg>
      </pc:sldChg>
      <pc:sldChg chg="addSp add del">
        <pc:chgData name="Michael Roche" userId="8e8689cfe4f44b0c" providerId="LiveId" clId="{6359E475-FD87-4478-9DB3-708E17176003}" dt="2019-11-18T00:32:40.492" v="95" actId="2696"/>
        <pc:sldMkLst>
          <pc:docMk/>
          <pc:sldMk cId="1496419884" sldId="272"/>
        </pc:sldMkLst>
        <pc:picChg chg="add">
          <ac:chgData name="Michael Roche" userId="8e8689cfe4f44b0c" providerId="LiveId" clId="{6359E475-FD87-4478-9DB3-708E17176003}" dt="2019-11-18T00:26:01.351" v="55"/>
          <ac:picMkLst>
            <pc:docMk/>
            <pc:sldMk cId="1496419884" sldId="272"/>
            <ac:picMk id="4" creationId="{52C3ABD3-E13A-48D7-8834-37AB71778C03}"/>
          </ac:picMkLst>
        </pc:picChg>
      </pc:sldChg>
      <pc:sldChg chg="add del">
        <pc:chgData name="Michael Roche" userId="8e8689cfe4f44b0c" providerId="LiveId" clId="{6359E475-FD87-4478-9DB3-708E17176003}" dt="2019-11-18T00:44:53.283" v="295"/>
        <pc:sldMkLst>
          <pc:docMk/>
          <pc:sldMk cId="1687713553" sldId="272"/>
        </pc:sldMkLst>
      </pc:sldChg>
      <pc:sldChg chg="addSp modSp add del mod setBg">
        <pc:chgData name="Michael Roche" userId="8e8689cfe4f44b0c" providerId="LiveId" clId="{6359E475-FD87-4478-9DB3-708E17176003}" dt="2019-11-18T01:16:36.045" v="938" actId="2696"/>
        <pc:sldMkLst>
          <pc:docMk/>
          <pc:sldMk cId="1854768892" sldId="273"/>
        </pc:sldMkLst>
        <pc:spChg chg="mod">
          <ac:chgData name="Michael Roche" userId="8e8689cfe4f44b0c" providerId="LiveId" clId="{6359E475-FD87-4478-9DB3-708E17176003}" dt="2019-11-18T00:51:14.148" v="355" actId="26606"/>
          <ac:spMkLst>
            <pc:docMk/>
            <pc:sldMk cId="1854768892" sldId="273"/>
            <ac:spMk id="2" creationId="{72A61511-0FFC-45D1-8383-99369A430662}"/>
          </ac:spMkLst>
        </pc:spChg>
        <pc:spChg chg="mod">
          <ac:chgData name="Michael Roche" userId="8e8689cfe4f44b0c" providerId="LiveId" clId="{6359E475-FD87-4478-9DB3-708E17176003}" dt="2019-11-18T00:51:14.148" v="355" actId="26606"/>
          <ac:spMkLst>
            <pc:docMk/>
            <pc:sldMk cId="1854768892" sldId="273"/>
            <ac:spMk id="3" creationId="{5172DCF3-7023-4144-8624-4E9B56F21C0F}"/>
          </ac:spMkLst>
        </pc:spChg>
        <pc:picChg chg="add mod">
          <ac:chgData name="Michael Roche" userId="8e8689cfe4f44b0c" providerId="LiveId" clId="{6359E475-FD87-4478-9DB3-708E17176003}" dt="2019-11-18T00:51:14.148" v="355" actId="26606"/>
          <ac:picMkLst>
            <pc:docMk/>
            <pc:sldMk cId="1854768892" sldId="273"/>
            <ac:picMk id="4" creationId="{5525C9DB-A126-4118-8E57-50331BDD851A}"/>
          </ac:picMkLst>
        </pc:picChg>
      </pc:sldChg>
      <pc:sldChg chg="addSp delSp modSp add mod setBg">
        <pc:chgData name="Michael Roche" userId="8e8689cfe4f44b0c" providerId="LiveId" clId="{6359E475-FD87-4478-9DB3-708E17176003}" dt="2019-11-19T12:26:37.166" v="3979" actId="20577"/>
        <pc:sldMkLst>
          <pc:docMk/>
          <pc:sldMk cId="2059911061" sldId="274"/>
        </pc:sldMkLst>
        <pc:spChg chg="mod">
          <ac:chgData name="Michael Roche" userId="8e8689cfe4f44b0c" providerId="LiveId" clId="{6359E475-FD87-4478-9DB3-708E17176003}" dt="2019-11-18T01:00:57.324" v="658" actId="26606"/>
          <ac:spMkLst>
            <pc:docMk/>
            <pc:sldMk cId="2059911061" sldId="274"/>
            <ac:spMk id="2" creationId="{EF56EB41-F9FD-41A6-A5AC-2D80665B9128}"/>
          </ac:spMkLst>
        </pc:spChg>
        <pc:spChg chg="mod">
          <ac:chgData name="Michael Roche" userId="8e8689cfe4f44b0c" providerId="LiveId" clId="{6359E475-FD87-4478-9DB3-708E17176003}" dt="2019-11-19T12:26:37.166" v="3979" actId="20577"/>
          <ac:spMkLst>
            <pc:docMk/>
            <pc:sldMk cId="2059911061" sldId="274"/>
            <ac:spMk id="3" creationId="{09519AC7-8EF2-4AEB-974B-EE1886B5F2EE}"/>
          </ac:spMkLst>
        </pc:spChg>
        <pc:spChg chg="add del">
          <ac:chgData name="Michael Roche" userId="8e8689cfe4f44b0c" providerId="LiveId" clId="{6359E475-FD87-4478-9DB3-708E17176003}" dt="2019-11-18T01:00:57.324" v="658" actId="26606"/>
          <ac:spMkLst>
            <pc:docMk/>
            <pc:sldMk cId="2059911061" sldId="274"/>
            <ac:spMk id="9" creationId="{79477870-C64A-4E35-8F2F-05B7114F3C74}"/>
          </ac:spMkLst>
        </pc:spChg>
        <pc:spChg chg="add del">
          <ac:chgData name="Michael Roche" userId="8e8689cfe4f44b0c" providerId="LiveId" clId="{6359E475-FD87-4478-9DB3-708E17176003}" dt="2019-11-18T01:00:57.324" v="658" actId="26606"/>
          <ac:spMkLst>
            <pc:docMk/>
            <pc:sldMk cId="2059911061" sldId="274"/>
            <ac:spMk id="11" creationId="{8AEA628B-C8FF-4D0B-B111-F101F580B15D}"/>
          </ac:spMkLst>
        </pc:spChg>
        <pc:spChg chg="add del">
          <ac:chgData name="Michael Roche" userId="8e8689cfe4f44b0c" providerId="LiveId" clId="{6359E475-FD87-4478-9DB3-708E17176003}" dt="2019-11-18T01:00:57.324" v="658" actId="26606"/>
          <ac:spMkLst>
            <pc:docMk/>
            <pc:sldMk cId="2059911061" sldId="274"/>
            <ac:spMk id="13" creationId="{42663BD0-064C-40FC-A331-F49FCA9536AA}"/>
          </ac:spMkLst>
        </pc:spChg>
        <pc:picChg chg="add mod">
          <ac:chgData name="Michael Roche" userId="8e8689cfe4f44b0c" providerId="LiveId" clId="{6359E475-FD87-4478-9DB3-708E17176003}" dt="2019-11-18T01:00:57.324" v="658" actId="26606"/>
          <ac:picMkLst>
            <pc:docMk/>
            <pc:sldMk cId="2059911061" sldId="274"/>
            <ac:picMk id="4" creationId="{26449171-44D9-45E1-AB0C-3BBC07797B64}"/>
          </ac:picMkLst>
        </pc:picChg>
      </pc:sldChg>
      <pc:sldChg chg="addSp modSp add mod ord setBg">
        <pc:chgData name="Michael Roche" userId="8e8689cfe4f44b0c" providerId="LiveId" clId="{6359E475-FD87-4478-9DB3-708E17176003}" dt="2019-11-19T12:29:49.435" v="3980"/>
        <pc:sldMkLst>
          <pc:docMk/>
          <pc:sldMk cId="1822775228" sldId="275"/>
        </pc:sldMkLst>
        <pc:spChg chg="mod">
          <ac:chgData name="Michael Roche" userId="8e8689cfe4f44b0c" providerId="LiveId" clId="{6359E475-FD87-4478-9DB3-708E17176003}" dt="2019-11-18T01:08:09.695" v="679" actId="20577"/>
          <ac:spMkLst>
            <pc:docMk/>
            <pc:sldMk cId="1822775228" sldId="275"/>
            <ac:spMk id="2" creationId="{87E9293B-DF21-4D2C-8E03-35FF988041A1}"/>
          </ac:spMkLst>
        </pc:spChg>
        <pc:spChg chg="mod">
          <ac:chgData name="Michael Roche" userId="8e8689cfe4f44b0c" providerId="LiveId" clId="{6359E475-FD87-4478-9DB3-708E17176003}" dt="2019-11-18T01:10:44.792" v="877" actId="20577"/>
          <ac:spMkLst>
            <pc:docMk/>
            <pc:sldMk cId="1822775228" sldId="275"/>
            <ac:spMk id="3" creationId="{68E73A86-9FDA-4ACE-A6D1-FE9ECFC13E2A}"/>
          </ac:spMkLst>
        </pc:spChg>
        <pc:picChg chg="add mod">
          <ac:chgData name="Michael Roche" userId="8e8689cfe4f44b0c" providerId="LiveId" clId="{6359E475-FD87-4478-9DB3-708E17176003}" dt="2019-11-18T01:07:58.931" v="661" actId="26606"/>
          <ac:picMkLst>
            <pc:docMk/>
            <pc:sldMk cId="1822775228" sldId="275"/>
            <ac:picMk id="4" creationId="{C0BD897A-7145-4EFD-8057-060EE0F05792}"/>
          </ac:picMkLst>
        </pc:picChg>
      </pc:sldChg>
      <pc:sldChg chg="addSp modSp add mod setBg">
        <pc:chgData name="Michael Roche" userId="8e8689cfe4f44b0c" providerId="LiveId" clId="{6359E475-FD87-4478-9DB3-708E17176003}" dt="2019-11-18T01:34:38.387" v="1460" actId="255"/>
        <pc:sldMkLst>
          <pc:docMk/>
          <pc:sldMk cId="962478338" sldId="276"/>
        </pc:sldMkLst>
        <pc:spChg chg="mod">
          <ac:chgData name="Michael Roche" userId="8e8689cfe4f44b0c" providerId="LiveId" clId="{6359E475-FD87-4478-9DB3-708E17176003}" dt="2019-11-18T01:31:17.104" v="1075" actId="20577"/>
          <ac:spMkLst>
            <pc:docMk/>
            <pc:sldMk cId="962478338" sldId="276"/>
            <ac:spMk id="2" creationId="{DA45958D-C8C8-4A75-80CE-2BD8A512796B}"/>
          </ac:spMkLst>
        </pc:spChg>
        <pc:spChg chg="mod">
          <ac:chgData name="Michael Roche" userId="8e8689cfe4f44b0c" providerId="LiveId" clId="{6359E475-FD87-4478-9DB3-708E17176003}" dt="2019-11-18T01:34:38.387" v="1460" actId="255"/>
          <ac:spMkLst>
            <pc:docMk/>
            <pc:sldMk cId="962478338" sldId="276"/>
            <ac:spMk id="3" creationId="{8336AAB9-B3E9-454C-AC53-99A253E6C23D}"/>
          </ac:spMkLst>
        </pc:spChg>
        <pc:picChg chg="add mod">
          <ac:chgData name="Michael Roche" userId="8e8689cfe4f44b0c" providerId="LiveId" clId="{6359E475-FD87-4478-9DB3-708E17176003}" dt="2019-11-18T01:23:10.457" v="945" actId="26606"/>
          <ac:picMkLst>
            <pc:docMk/>
            <pc:sldMk cId="962478338" sldId="276"/>
            <ac:picMk id="4" creationId="{C9DF3B25-E419-4AED-B36A-9597D39A5EF2}"/>
          </ac:picMkLst>
        </pc:picChg>
      </pc:sldChg>
      <pc:sldChg chg="addSp modSp add mod setBg">
        <pc:chgData name="Michael Roche" userId="8e8689cfe4f44b0c" providerId="LiveId" clId="{6359E475-FD87-4478-9DB3-708E17176003}" dt="2019-11-18T02:42:13.571" v="3497" actId="20577"/>
        <pc:sldMkLst>
          <pc:docMk/>
          <pc:sldMk cId="101056164" sldId="277"/>
        </pc:sldMkLst>
        <pc:spChg chg="mod">
          <ac:chgData name="Michael Roche" userId="8e8689cfe4f44b0c" providerId="LiveId" clId="{6359E475-FD87-4478-9DB3-708E17176003}" dt="2019-11-18T01:28:48.714" v="1028" actId="20577"/>
          <ac:spMkLst>
            <pc:docMk/>
            <pc:sldMk cId="101056164" sldId="277"/>
            <ac:spMk id="2" creationId="{E0210B0E-AA14-4BF5-81E8-861FB1A272F5}"/>
          </ac:spMkLst>
        </pc:spChg>
        <pc:spChg chg="mod">
          <ac:chgData name="Michael Roche" userId="8e8689cfe4f44b0c" providerId="LiveId" clId="{6359E475-FD87-4478-9DB3-708E17176003}" dt="2019-11-18T02:42:13.571" v="3497" actId="20577"/>
          <ac:spMkLst>
            <pc:docMk/>
            <pc:sldMk cId="101056164" sldId="277"/>
            <ac:spMk id="3" creationId="{AFEB04EE-38E8-43C9-9B03-3CF13D431EBB}"/>
          </ac:spMkLst>
        </pc:spChg>
        <pc:picChg chg="add mod">
          <ac:chgData name="Michael Roche" userId="8e8689cfe4f44b0c" providerId="LiveId" clId="{6359E475-FD87-4478-9DB3-708E17176003}" dt="2019-11-18T01:28:03.135" v="948" actId="26606"/>
          <ac:picMkLst>
            <pc:docMk/>
            <pc:sldMk cId="101056164" sldId="277"/>
            <ac:picMk id="4" creationId="{65B7B0A0-156A-46F4-84A8-3A219ECA4EDA}"/>
          </ac:picMkLst>
        </pc:picChg>
      </pc:sldChg>
      <pc:sldChg chg="addSp delSp modSp add mod setBg">
        <pc:chgData name="Michael Roche" userId="8e8689cfe4f44b0c" providerId="LiveId" clId="{6359E475-FD87-4478-9DB3-708E17176003}" dt="2019-11-19T12:25:39.187" v="3935" actId="255"/>
        <pc:sldMkLst>
          <pc:docMk/>
          <pc:sldMk cId="2186940982" sldId="278"/>
        </pc:sldMkLst>
        <pc:spChg chg="mod">
          <ac:chgData name="Michael Roche" userId="8e8689cfe4f44b0c" providerId="LiveId" clId="{6359E475-FD87-4478-9DB3-708E17176003}" dt="2019-11-18T01:46:23.512" v="1620" actId="26606"/>
          <ac:spMkLst>
            <pc:docMk/>
            <pc:sldMk cId="2186940982" sldId="278"/>
            <ac:spMk id="2" creationId="{9BE6E2B8-61C8-410E-9338-0C92EB618128}"/>
          </ac:spMkLst>
        </pc:spChg>
        <pc:spChg chg="mod">
          <ac:chgData name="Michael Roche" userId="8e8689cfe4f44b0c" providerId="LiveId" clId="{6359E475-FD87-4478-9DB3-708E17176003}" dt="2019-11-19T12:25:39.187" v="3935" actId="255"/>
          <ac:spMkLst>
            <pc:docMk/>
            <pc:sldMk cId="2186940982" sldId="278"/>
            <ac:spMk id="3" creationId="{0E63EA6C-94AE-4391-A767-FEB7DFCAED2E}"/>
          </ac:spMkLst>
        </pc:spChg>
        <pc:picChg chg="add del mod">
          <ac:chgData name="Michael Roche" userId="8e8689cfe4f44b0c" providerId="LiveId" clId="{6359E475-FD87-4478-9DB3-708E17176003}" dt="2019-11-18T01:46:14.456" v="1616" actId="478"/>
          <ac:picMkLst>
            <pc:docMk/>
            <pc:sldMk cId="2186940982" sldId="278"/>
            <ac:picMk id="4" creationId="{FCD9D6B7-258E-41F8-A00A-F78D1FD674DC}"/>
          </ac:picMkLst>
        </pc:picChg>
        <pc:picChg chg="add mod">
          <ac:chgData name="Michael Roche" userId="8e8689cfe4f44b0c" providerId="LiveId" clId="{6359E475-FD87-4478-9DB3-708E17176003}" dt="2019-11-18T01:46:23.512" v="1620" actId="26606"/>
          <ac:picMkLst>
            <pc:docMk/>
            <pc:sldMk cId="2186940982" sldId="278"/>
            <ac:picMk id="5" creationId="{E31AE3CF-0361-4732-9AD1-76F712625EEB}"/>
          </ac:picMkLst>
        </pc:picChg>
      </pc:sldChg>
      <pc:sldChg chg="addSp modSp add mod setBg">
        <pc:chgData name="Michael Roche" userId="8e8689cfe4f44b0c" providerId="LiveId" clId="{6359E475-FD87-4478-9DB3-708E17176003}" dt="2019-11-19T12:24:26.922" v="3916" actId="15"/>
        <pc:sldMkLst>
          <pc:docMk/>
          <pc:sldMk cId="3583701864" sldId="279"/>
        </pc:sldMkLst>
        <pc:spChg chg="mod">
          <ac:chgData name="Michael Roche" userId="8e8689cfe4f44b0c" providerId="LiveId" clId="{6359E475-FD87-4478-9DB3-708E17176003}" dt="2019-11-19T12:23:16.032" v="3872" actId="5793"/>
          <ac:spMkLst>
            <pc:docMk/>
            <pc:sldMk cId="3583701864" sldId="279"/>
            <ac:spMk id="2" creationId="{045C951C-03B5-472F-BF93-62DBFC052787}"/>
          </ac:spMkLst>
        </pc:spChg>
        <pc:spChg chg="mod">
          <ac:chgData name="Michael Roche" userId="8e8689cfe4f44b0c" providerId="LiveId" clId="{6359E475-FD87-4478-9DB3-708E17176003}" dt="2019-11-19T12:24:26.922" v="3916" actId="15"/>
          <ac:spMkLst>
            <pc:docMk/>
            <pc:sldMk cId="3583701864" sldId="279"/>
            <ac:spMk id="3" creationId="{92BD69CF-D6D5-43BD-ADA9-103939F740F0}"/>
          </ac:spMkLst>
        </pc:spChg>
        <pc:picChg chg="add mod">
          <ac:chgData name="Michael Roche" userId="8e8689cfe4f44b0c" providerId="LiveId" clId="{6359E475-FD87-4478-9DB3-708E17176003}" dt="2019-11-18T01:54:22.083" v="1623" actId="26606"/>
          <ac:picMkLst>
            <pc:docMk/>
            <pc:sldMk cId="3583701864" sldId="279"/>
            <ac:picMk id="4" creationId="{C20517F0-460C-4F75-844F-10B8FE3A73BC}"/>
          </ac:picMkLst>
        </pc:picChg>
      </pc:sldChg>
      <pc:sldChg chg="addSp delSp add del setBg delDesignElem">
        <pc:chgData name="Michael Roche" userId="8e8689cfe4f44b0c" providerId="LiveId" clId="{6359E475-FD87-4478-9DB3-708E17176003}" dt="2019-11-18T02:11:03.169" v="2182"/>
        <pc:sldMkLst>
          <pc:docMk/>
          <pc:sldMk cId="2199489568" sldId="280"/>
        </pc:sldMkLst>
        <pc:spChg chg="add del">
          <ac:chgData name="Michael Roche" userId="8e8689cfe4f44b0c" providerId="LiveId" clId="{6359E475-FD87-4478-9DB3-708E17176003}" dt="2019-11-18T02:11:03.169" v="2182"/>
          <ac:spMkLst>
            <pc:docMk/>
            <pc:sldMk cId="2199489568" sldId="280"/>
            <ac:spMk id="19" creationId="{23962611-DFD5-4092-AAFD-559E3DFCE2C9}"/>
          </ac:spMkLst>
        </pc:spChg>
        <pc:picChg chg="add del">
          <ac:chgData name="Michael Roche" userId="8e8689cfe4f44b0c" providerId="LiveId" clId="{6359E475-FD87-4478-9DB3-708E17176003}" dt="2019-11-18T02:11:03.169" v="2182"/>
          <ac:picMkLst>
            <pc:docMk/>
            <pc:sldMk cId="2199489568" sldId="280"/>
            <ac:picMk id="21" creationId="{2270F1FA-0425-408F-9861-80BF5AFB276D}"/>
          </ac:picMkLst>
        </pc:picChg>
      </pc:sldChg>
      <pc:sldChg chg="addSp delSp add del setBg delDesignElem">
        <pc:chgData name="Michael Roche" userId="8e8689cfe4f44b0c" providerId="LiveId" clId="{6359E475-FD87-4478-9DB3-708E17176003}" dt="2019-11-18T02:10:51.144" v="2179"/>
        <pc:sldMkLst>
          <pc:docMk/>
          <pc:sldMk cId="2224945432" sldId="280"/>
        </pc:sldMkLst>
        <pc:spChg chg="add del">
          <ac:chgData name="Michael Roche" userId="8e8689cfe4f44b0c" providerId="LiveId" clId="{6359E475-FD87-4478-9DB3-708E17176003}" dt="2019-11-18T02:10:51.144" v="2179"/>
          <ac:spMkLst>
            <pc:docMk/>
            <pc:sldMk cId="2224945432" sldId="280"/>
            <ac:spMk id="19" creationId="{23962611-DFD5-4092-AAFD-559E3DFCE2C9}"/>
          </ac:spMkLst>
        </pc:spChg>
        <pc:picChg chg="add del">
          <ac:chgData name="Michael Roche" userId="8e8689cfe4f44b0c" providerId="LiveId" clId="{6359E475-FD87-4478-9DB3-708E17176003}" dt="2019-11-18T02:10:51.144" v="2179"/>
          <ac:picMkLst>
            <pc:docMk/>
            <pc:sldMk cId="2224945432" sldId="280"/>
            <ac:picMk id="21" creationId="{2270F1FA-0425-408F-9861-80BF5AFB276D}"/>
          </ac:picMkLst>
        </pc:picChg>
      </pc:sldChg>
      <pc:sldChg chg="modSp add ord">
        <pc:chgData name="Michael Roche" userId="8e8689cfe4f44b0c" providerId="LiveId" clId="{6359E475-FD87-4478-9DB3-708E17176003}" dt="2019-11-18T02:23:19.104" v="2519" actId="113"/>
        <pc:sldMkLst>
          <pc:docMk/>
          <pc:sldMk cId="4027806897" sldId="280"/>
        </pc:sldMkLst>
        <pc:spChg chg="mod">
          <ac:chgData name="Michael Roche" userId="8e8689cfe4f44b0c" providerId="LiveId" clId="{6359E475-FD87-4478-9DB3-708E17176003}" dt="2019-11-18T02:23:19.104" v="2519" actId="113"/>
          <ac:spMkLst>
            <pc:docMk/>
            <pc:sldMk cId="4027806897" sldId="280"/>
            <ac:spMk id="2" creationId="{EC5F5BED-11B2-4F9C-BF9B-2DA332AFF011}"/>
          </ac:spMkLst>
        </pc:spChg>
      </pc:sldChg>
      <pc:sldChg chg="add del ord">
        <pc:chgData name="Michael Roche" userId="8e8689cfe4f44b0c" providerId="LiveId" clId="{6359E475-FD87-4478-9DB3-708E17176003}" dt="2019-11-18T02:15:06.702" v="2197" actId="2696"/>
        <pc:sldMkLst>
          <pc:docMk/>
          <pc:sldMk cId="2779859405" sldId="281"/>
        </pc:sldMkLst>
      </pc:sldChg>
      <pc:sldChg chg="modSp add ord">
        <pc:chgData name="Michael Roche" userId="8e8689cfe4f44b0c" providerId="LiveId" clId="{6359E475-FD87-4478-9DB3-708E17176003}" dt="2019-11-18T02:23:27.185" v="2520" actId="113"/>
        <pc:sldMkLst>
          <pc:docMk/>
          <pc:sldMk cId="34957980" sldId="282"/>
        </pc:sldMkLst>
        <pc:spChg chg="mod">
          <ac:chgData name="Michael Roche" userId="8e8689cfe4f44b0c" providerId="LiveId" clId="{6359E475-FD87-4478-9DB3-708E17176003}" dt="2019-11-18T02:23:27.185" v="2520" actId="113"/>
          <ac:spMkLst>
            <pc:docMk/>
            <pc:sldMk cId="34957980" sldId="282"/>
            <ac:spMk id="2" creationId="{EC5F5BED-11B2-4F9C-BF9B-2DA332AFF011}"/>
          </ac:spMkLst>
        </pc:spChg>
      </pc:sldChg>
      <pc:sldChg chg="add ord">
        <pc:chgData name="Michael Roche" userId="8e8689cfe4f44b0c" providerId="LiveId" clId="{6359E475-FD87-4478-9DB3-708E17176003}" dt="2019-11-18T02:12:07.319" v="2190"/>
        <pc:sldMkLst>
          <pc:docMk/>
          <pc:sldMk cId="3023425544" sldId="283"/>
        </pc:sldMkLst>
      </pc:sldChg>
      <pc:sldChg chg="modSp add ord">
        <pc:chgData name="Michael Roche" userId="8e8689cfe4f44b0c" providerId="LiveId" clId="{6359E475-FD87-4478-9DB3-708E17176003}" dt="2019-11-19T12:30:17.897" v="4026" actId="20577"/>
        <pc:sldMkLst>
          <pc:docMk/>
          <pc:sldMk cId="158545395" sldId="284"/>
        </pc:sldMkLst>
        <pc:spChg chg="mod">
          <ac:chgData name="Michael Roche" userId="8e8689cfe4f44b0c" providerId="LiveId" clId="{6359E475-FD87-4478-9DB3-708E17176003}" dt="2019-11-18T02:23:34.352" v="2521" actId="113"/>
          <ac:spMkLst>
            <pc:docMk/>
            <pc:sldMk cId="158545395" sldId="284"/>
            <ac:spMk id="2" creationId="{EC5F5BED-11B2-4F9C-BF9B-2DA332AFF011}"/>
          </ac:spMkLst>
        </pc:spChg>
        <pc:spChg chg="mod">
          <ac:chgData name="Michael Roche" userId="8e8689cfe4f44b0c" providerId="LiveId" clId="{6359E475-FD87-4478-9DB3-708E17176003}" dt="2019-11-19T12:30:17.897" v="4026" actId="20577"/>
          <ac:spMkLst>
            <pc:docMk/>
            <pc:sldMk cId="158545395" sldId="284"/>
            <ac:spMk id="3" creationId="{85DDB7C2-B469-4E15-A81A-9D6877E90A09}"/>
          </ac:spMkLst>
        </pc:spChg>
      </pc:sldChg>
      <pc:sldChg chg="modSp add ord">
        <pc:chgData name="Michael Roche" userId="8e8689cfe4f44b0c" providerId="LiveId" clId="{6359E475-FD87-4478-9DB3-708E17176003}" dt="2019-11-19T12:33:20.837" v="4144" actId="20577"/>
        <pc:sldMkLst>
          <pc:docMk/>
          <pc:sldMk cId="3944565714" sldId="285"/>
        </pc:sldMkLst>
        <pc:spChg chg="mod">
          <ac:chgData name="Michael Roche" userId="8e8689cfe4f44b0c" providerId="LiveId" clId="{6359E475-FD87-4478-9DB3-708E17176003}" dt="2019-11-19T12:32:08.007" v="4125" actId="1035"/>
          <ac:spMkLst>
            <pc:docMk/>
            <pc:sldMk cId="3944565714" sldId="285"/>
            <ac:spMk id="2" creationId="{F32FF1BF-2CB6-46C2-B6A2-28C57F098404}"/>
          </ac:spMkLst>
        </pc:spChg>
        <pc:spChg chg="mod">
          <ac:chgData name="Michael Roche" userId="8e8689cfe4f44b0c" providerId="LiveId" clId="{6359E475-FD87-4478-9DB3-708E17176003}" dt="2019-11-19T12:33:20.837" v="4144" actId="20577"/>
          <ac:spMkLst>
            <pc:docMk/>
            <pc:sldMk cId="3944565714" sldId="285"/>
            <ac:spMk id="9" creationId="{F100FCAC-D9B8-4C80-B827-95CDE61FDB5A}"/>
          </ac:spMkLst>
        </pc:spChg>
      </pc:sldChg>
      <pc:sldChg chg="add ord">
        <pc:chgData name="Michael Roche" userId="8e8689cfe4f44b0c" providerId="LiveId" clId="{6359E475-FD87-4478-9DB3-708E17176003}" dt="2019-11-18T02:23:54.210" v="2523"/>
        <pc:sldMkLst>
          <pc:docMk/>
          <pc:sldMk cId="3962510178" sldId="286"/>
        </pc:sldMkLst>
      </pc:sldChg>
      <pc:sldChg chg="modSp add ord">
        <pc:chgData name="Michael Roche" userId="8e8689cfe4f44b0c" providerId="LiveId" clId="{6359E475-FD87-4478-9DB3-708E17176003}" dt="2019-11-19T12:24:58.931" v="3931" actId="20577"/>
        <pc:sldMkLst>
          <pc:docMk/>
          <pc:sldMk cId="3501533589" sldId="287"/>
        </pc:sldMkLst>
        <pc:spChg chg="mod">
          <ac:chgData name="Michael Roche" userId="8e8689cfe4f44b0c" providerId="LiveId" clId="{6359E475-FD87-4478-9DB3-708E17176003}" dt="2019-11-18T02:32:48.418" v="2857" actId="20577"/>
          <ac:spMkLst>
            <pc:docMk/>
            <pc:sldMk cId="3501533589" sldId="287"/>
            <ac:spMk id="2" creationId="{441782C9-143B-4D56-9F87-7640D681CD07}"/>
          </ac:spMkLst>
        </pc:spChg>
        <pc:spChg chg="mod">
          <ac:chgData name="Michael Roche" userId="8e8689cfe4f44b0c" providerId="LiveId" clId="{6359E475-FD87-4478-9DB3-708E17176003}" dt="2019-11-19T12:24:58.931" v="3931" actId="20577"/>
          <ac:spMkLst>
            <pc:docMk/>
            <pc:sldMk cId="3501533589" sldId="287"/>
            <ac:spMk id="9" creationId="{AA3C5CE8-7A94-466D-B978-A4CCCB9CFB99}"/>
          </ac:spMkLst>
        </pc:spChg>
      </pc:sldChg>
      <pc:sldChg chg="add ord">
        <pc:chgData name="Michael Roche" userId="8e8689cfe4f44b0c" providerId="LiveId" clId="{6359E475-FD87-4478-9DB3-708E17176003}" dt="2019-11-19T12:08:16.805" v="3499"/>
        <pc:sldMkLst>
          <pc:docMk/>
          <pc:sldMk cId="2932164255" sldId="288"/>
        </pc:sldMkLst>
      </pc:sldChg>
      <pc:sldChg chg="addSp modSp add mod setBg">
        <pc:chgData name="Michael Roche" userId="8e8689cfe4f44b0c" providerId="LiveId" clId="{6359E475-FD87-4478-9DB3-708E17176003}" dt="2019-11-23T15:25:37.850" v="4149" actId="20577"/>
        <pc:sldMkLst>
          <pc:docMk/>
          <pc:sldMk cId="1597351728" sldId="289"/>
        </pc:sldMkLst>
        <pc:spChg chg="mod">
          <ac:chgData name="Michael Roche" userId="8e8689cfe4f44b0c" providerId="LiveId" clId="{6359E475-FD87-4478-9DB3-708E17176003}" dt="2019-11-19T12:10:04.809" v="3532" actId="20577"/>
          <ac:spMkLst>
            <pc:docMk/>
            <pc:sldMk cId="1597351728" sldId="289"/>
            <ac:spMk id="2" creationId="{144AFBB9-2302-4CE5-99DF-5FCBC4262D50}"/>
          </ac:spMkLst>
        </pc:spChg>
        <pc:spChg chg="mod">
          <ac:chgData name="Michael Roche" userId="8e8689cfe4f44b0c" providerId="LiveId" clId="{6359E475-FD87-4478-9DB3-708E17176003}" dt="2019-11-23T15:25:37.850" v="4149" actId="20577"/>
          <ac:spMkLst>
            <pc:docMk/>
            <pc:sldMk cId="1597351728" sldId="289"/>
            <ac:spMk id="3" creationId="{CD57BCA9-4DCF-41FC-96BF-7EB9219CE23C}"/>
          </ac:spMkLst>
        </pc:spChg>
        <pc:picChg chg="add mod">
          <ac:chgData name="Michael Roche" userId="8e8689cfe4f44b0c" providerId="LiveId" clId="{6359E475-FD87-4478-9DB3-708E17176003}" dt="2019-11-19T12:09:08.077" v="3502" actId="26606"/>
          <ac:picMkLst>
            <pc:docMk/>
            <pc:sldMk cId="1597351728" sldId="289"/>
            <ac:picMk id="4" creationId="{84E1A529-3C84-4C01-B591-1693C4AA0E0D}"/>
          </ac:picMkLst>
        </pc:picChg>
      </pc:sldChg>
      <pc:sldMasterChg chg="modSp modSldLayout">
        <pc:chgData name="Michael Roche" userId="8e8689cfe4f44b0c" providerId="LiveId" clId="{6359E475-FD87-4478-9DB3-708E17176003}" dt="2019-11-18T00:20:28.432" v="50"/>
        <pc:sldMasterMkLst>
          <pc:docMk/>
          <pc:sldMasterMk cId="4049414984" sldId="2147483648"/>
        </pc:sldMasterMkLst>
        <pc:spChg chg="mod">
          <ac:chgData name="Michael Roche" userId="8e8689cfe4f44b0c" providerId="LiveId" clId="{6359E475-FD87-4478-9DB3-708E17176003}" dt="2019-11-18T00:20:28.432" v="50"/>
          <ac:spMkLst>
            <pc:docMk/>
            <pc:sldMasterMk cId="4049414984" sldId="2147483648"/>
            <ac:spMk id="2" creationId="{139D6083-90B9-4D62-94B3-AA412D61D266}"/>
          </ac:spMkLst>
        </pc:spChg>
        <pc:spChg chg="mod">
          <ac:chgData name="Michael Roche" userId="8e8689cfe4f44b0c" providerId="LiveId" clId="{6359E475-FD87-4478-9DB3-708E17176003}" dt="2019-11-18T00:20:28.432" v="50"/>
          <ac:spMkLst>
            <pc:docMk/>
            <pc:sldMasterMk cId="4049414984" sldId="2147483648"/>
            <ac:spMk id="3" creationId="{9E86BF5A-25C8-4CCA-BEDD-2A1F7FB47BA8}"/>
          </ac:spMkLst>
        </pc:spChg>
        <pc:spChg chg="mod">
          <ac:chgData name="Michael Roche" userId="8e8689cfe4f44b0c" providerId="LiveId" clId="{6359E475-FD87-4478-9DB3-708E17176003}" dt="2019-11-18T00:20:28.432" v="50"/>
          <ac:spMkLst>
            <pc:docMk/>
            <pc:sldMasterMk cId="4049414984" sldId="2147483648"/>
            <ac:spMk id="4" creationId="{5E513DF4-8BD3-4AC2-9721-56F9ED7FB5A2}"/>
          </ac:spMkLst>
        </pc:spChg>
        <pc:spChg chg="mod">
          <ac:chgData name="Michael Roche" userId="8e8689cfe4f44b0c" providerId="LiveId" clId="{6359E475-FD87-4478-9DB3-708E17176003}" dt="2019-11-18T00:20:28.432" v="50"/>
          <ac:spMkLst>
            <pc:docMk/>
            <pc:sldMasterMk cId="4049414984" sldId="2147483648"/>
            <ac:spMk id="5" creationId="{2A0C50AA-16C8-4502-BDF0-8C6F76026463}"/>
          </ac:spMkLst>
        </pc:spChg>
        <pc:spChg chg="mod">
          <ac:chgData name="Michael Roche" userId="8e8689cfe4f44b0c" providerId="LiveId" clId="{6359E475-FD87-4478-9DB3-708E17176003}" dt="2019-11-18T00:20:28.432" v="50"/>
          <ac:spMkLst>
            <pc:docMk/>
            <pc:sldMasterMk cId="4049414984" sldId="2147483648"/>
            <ac:spMk id="6" creationId="{3F13E986-D595-4363-9115-0C8C7E70E165}"/>
          </ac:spMkLst>
        </pc:sp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1414037378" sldId="2147483649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14037378" sldId="2147483649"/>
              <ac:spMk id="2" creationId="{B682150A-3247-44C9-8032-CE05A9893000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14037378" sldId="2147483649"/>
              <ac:spMk id="3" creationId="{1B151491-5A2C-4524-83C3-4B9628DDE8F0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831089432" sldId="2147483651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831089432" sldId="2147483651"/>
              <ac:spMk id="2" creationId="{A4594140-27FD-44B8-8CDA-695527A1AF89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831089432" sldId="2147483651"/>
              <ac:spMk id="3" creationId="{D1E69A2B-B9DE-49F2-93F3-19C7D6CBC9FA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3329955025" sldId="2147483652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3329955025" sldId="2147483652"/>
              <ac:spMk id="3" creationId="{DF5E5C21-2B0E-488D-AECD-C03AABADF5A2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3329955025" sldId="2147483652"/>
              <ac:spMk id="4" creationId="{C950BF55-E051-4D7F-B5B4-C2A2ADBB39ED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1906565367" sldId="2147483653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906565367" sldId="2147483653"/>
              <ac:spMk id="2" creationId="{44C576F1-7DC0-4585-B9E1-775D059013DA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906565367" sldId="2147483653"/>
              <ac:spMk id="3" creationId="{970ACF83-1ECE-4964-BA85-00DC19BC22B3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906565367" sldId="2147483653"/>
              <ac:spMk id="4" creationId="{B536B2B7-714A-419D-8CFB-36512760DC15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906565367" sldId="2147483653"/>
              <ac:spMk id="5" creationId="{A2F15224-C40C-4269-B120-ABF42B28186F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906565367" sldId="2147483653"/>
              <ac:spMk id="6" creationId="{C946CA10-1DAE-4F10-BDEB-7F06D7784B78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3687940357" sldId="2147483656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3687940357" sldId="2147483656"/>
              <ac:spMk id="2" creationId="{95A925F3-0548-4676-BAF1-4DC64198F0FF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3687940357" sldId="2147483656"/>
              <ac:spMk id="3" creationId="{E1FB14C4-5E1F-433E-8D3F-AE8980493BA9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3687940357" sldId="2147483656"/>
              <ac:spMk id="4" creationId="{C224B803-2011-4EA7-B662-16F8DB1B3017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1466957318" sldId="2147483657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66957318" sldId="2147483657"/>
              <ac:spMk id="2" creationId="{64AD81D6-98A2-4BE2-8639-5556409BE201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66957318" sldId="2147483657"/>
              <ac:spMk id="3" creationId="{83310741-C65B-4A53-B8F5-F6EEF0DC5B5E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66957318" sldId="2147483657"/>
              <ac:spMk id="4" creationId="{8317A344-785D-4FA2-B3BE-78B5F7DFA5B3}"/>
            </ac:spMkLst>
          </pc:spChg>
        </pc:sldLayoutChg>
        <pc:sldLayoutChg chg="modSp">
          <pc:chgData name="Michael Roche" userId="8e8689cfe4f44b0c" providerId="LiveId" clId="{6359E475-FD87-4478-9DB3-708E17176003}" dt="2019-11-18T00:20:28.432" v="50"/>
          <pc:sldLayoutMkLst>
            <pc:docMk/>
            <pc:sldMasterMk cId="4049414984" sldId="2147483648"/>
            <pc:sldLayoutMk cId="141511188" sldId="2147483659"/>
          </pc:sldLayoutMkLst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1511188" sldId="2147483659"/>
              <ac:spMk id="2" creationId="{8E626D8E-00D1-4907-93A3-3513BAF5CB17}"/>
            </ac:spMkLst>
          </pc:spChg>
          <pc:spChg chg="mod">
            <ac:chgData name="Michael Roche" userId="8e8689cfe4f44b0c" providerId="LiveId" clId="{6359E475-FD87-4478-9DB3-708E17176003}" dt="2019-11-18T00:20:28.432" v="50"/>
            <ac:spMkLst>
              <pc:docMk/>
              <pc:sldMasterMk cId="4049414984" sldId="2147483648"/>
              <pc:sldLayoutMk cId="141511188" sldId="2147483659"/>
              <ac:spMk id="3" creationId="{972D2F99-D62D-4F64-92D3-F24522FAA54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150A-3247-44C9-8032-CE05A9893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51491-5A2C-4524-83C3-4B9628DDE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9A904-8778-49EF-9321-EE6CBFB1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86E96-7726-4030-9A52-A84606219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87186-10B4-417E-91BA-5B872B7C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3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ACA6-E2CD-4103-90E5-45AE0EE0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A4C3-670D-4A81-B764-E9BF55A6B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0A517-E17F-406A-8620-3610C7FA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92B36-21B1-4360-B258-DFD04AF7B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1D63E-397B-4A9A-8718-1A160BAC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5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26D8E-00D1-4907-93A3-3513BAF5CB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3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D2F99-D62D-4F64-92D3-F24522FAA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9F61D-0C7D-490B-B08F-DAFBFEDA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84DBA-F42E-4D1C-8866-917A7B9B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101E4-B51C-4276-8B29-864F1538A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FAE3-B759-4D76-88A7-405EB250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519DC-2A48-428B-A900-A30F6AFDB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00F70-79E8-4C16-ABFD-9E6B13EC6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1D85C-689A-4866-BB1A-44BC680DE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1758-CD94-40CE-B9D9-FD8DAF5F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4140-27FD-44B8-8CDA-695527A1A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69A2B-B9DE-49F2-93F3-19C7D6CBC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6718-F0FC-4DCF-82AD-DD6D335A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071EC-3D79-4B4B-93B2-BEFF0AD5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0CD08-B26E-46AF-847A-4A981307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4FB0A-9755-4CBF-8915-D305F2B5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5C21-2B0E-488D-AECD-C03AABADF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50BF55-E051-4D7F-B5B4-C2A2ADBB3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35558-126F-4999-BDBD-7A50CB60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42515-10B4-4B71-BAD0-9939E782E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406F7-DE1C-4D4F-A4B2-526685E6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5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576F1-7DC0-4585-B9E1-775D0590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ACF83-1ECE-4964-BA85-00DC19BC2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6B2B7-714A-419D-8CFB-36512760D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15224-C40C-4269-B120-ABF42B281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6CA10-1DAE-4F10-BDEB-7F06D7784B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834F7-E154-4D79-9783-331822BD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933EE1-1B56-4863-9EA6-E3BFB4B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B1DC2B-E555-482D-8E6A-FCFD46D76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6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16D82-80F5-4C87-B3E3-98DF6459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AF07E2-AF8E-4589-85CA-BBF0FFD5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77A41-D57B-4F3A-81B1-56CAAB5C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09F990-B7CF-42AF-B538-EB8227A9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3A12A0-757C-4476-A872-42B2BCF4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9310C0-DB7E-4BCC-9884-FD97D2A63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39D256-3383-4A6F-8C12-E3E6A6B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2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25F3-0548-4676-BAF1-4DC64198F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B14C4-5E1F-433E-8D3F-AE898049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24B803-2011-4EA7-B662-16F8DB1B3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74389-906B-4DE2-B5A4-C428BEAEB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0E27B-8ACF-45AA-B4B7-83AC4EE6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F203-974C-4994-BE49-9BA958683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4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1D6-98A2-4BE2-8639-5556409BE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10741-C65B-4A53-B8F5-F6EEF0DC5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88" indent="0">
              <a:buNone/>
              <a:defRPr sz="2400"/>
            </a:lvl3pPr>
            <a:lvl4pPr marL="1371583" indent="0">
              <a:buNone/>
              <a:defRPr sz="2000"/>
            </a:lvl4pPr>
            <a:lvl5pPr marL="1828777" indent="0">
              <a:buNone/>
              <a:defRPr sz="2000"/>
            </a:lvl5pPr>
            <a:lvl6pPr marL="2285971" indent="0">
              <a:buNone/>
              <a:defRPr sz="2000"/>
            </a:lvl6pPr>
            <a:lvl7pPr marL="2743165" indent="0">
              <a:buNone/>
              <a:defRPr sz="2000"/>
            </a:lvl7pPr>
            <a:lvl8pPr marL="3200360" indent="0">
              <a:buNone/>
              <a:defRPr sz="2000"/>
            </a:lvl8pPr>
            <a:lvl9pPr marL="3657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17A344-785D-4FA2-B3BE-78B5F7DFA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95" indent="0">
              <a:buNone/>
              <a:defRPr sz="14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9AC02B-D5BA-4F4E-896C-A592B043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01D2D9-2E86-4699-B853-5D131C18C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6993-B7D4-4503-8E65-F5CEB028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D6083-90B9-4D62-94B3-AA412D61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6BF5A-25C8-4CCA-BEDD-2A1F7FB47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13DF4-8BD3-4AC2-9721-56F9ED7FB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1446-83B4-42FF-9B96-5D1B71C8EA29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50AA-16C8-4502-BDF0-8C6F76026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E986-D595-4363-9115-0C8C7E70E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E3CF-B177-42D4-BCD1-BAE35E93C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1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7" indent="-228597" algn="l" defTabSz="9143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2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AE38-94E5-4515-B17C-2DFBB684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Two-Edged Sword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2CA2-DAFA-46EE-8BAC-0343EFB9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Hebrews 4:12-13</a:t>
            </a:r>
          </a:p>
          <a:p>
            <a:endParaRPr lang="en-US" sz="1800" dirty="0"/>
          </a:p>
          <a:p>
            <a:r>
              <a:rPr lang="en-US" sz="1800" dirty="0"/>
              <a:t>How am I to respond?  How would you respond?</a:t>
            </a:r>
          </a:p>
          <a:p>
            <a:endParaRPr lang="en-US" sz="1800" dirty="0"/>
          </a:p>
          <a:p>
            <a:r>
              <a:rPr lang="en-US" sz="1800" dirty="0"/>
              <a:t>Some made to do damage on the way out</a:t>
            </a:r>
          </a:p>
          <a:p>
            <a:endParaRPr lang="en-US" sz="1800" dirty="0"/>
          </a:p>
          <a:p>
            <a:r>
              <a:rPr lang="en-US" sz="1800" dirty="0"/>
              <a:t>Cutting things out of our life that entangle us with the affairs of this world</a:t>
            </a:r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7B10F-F117-48CF-BA64-77B389CD9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76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7253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25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82C9-143B-4D56-9F87-7640D681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He Called Him Friend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3C5CE8-7A94-466D-B978-A4CCCB9C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Matthew 26:47-56</a:t>
            </a:r>
          </a:p>
          <a:p>
            <a:endParaRPr lang="en-US" sz="1800" dirty="0"/>
          </a:p>
          <a:p>
            <a:r>
              <a:rPr lang="en-US" sz="1800" dirty="0"/>
              <a:t>Most touching act in scripture</a:t>
            </a:r>
          </a:p>
          <a:p>
            <a:endParaRPr lang="en-US" sz="1800" dirty="0"/>
          </a:p>
          <a:p>
            <a:r>
              <a:rPr lang="en-US" sz="1800" dirty="0"/>
              <a:t>Tenderness and Compassion of our Lord Jesus Christ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F955A0E-8BC7-404D-A9F8-C85CC08F8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1706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153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6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AFBB9-2302-4CE5-99DF-5FCBC426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Be Ye Followers of Me…Jesus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7BCA9-4DCF-41FC-96BF-7EB9219CE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Be considerate of those following you follow the Lord!</a:t>
            </a:r>
          </a:p>
          <a:p>
            <a:endParaRPr lang="en-US" sz="1800" dirty="0"/>
          </a:p>
          <a:p>
            <a:r>
              <a:rPr lang="en-US" sz="1800" dirty="0"/>
              <a:t>I </a:t>
            </a:r>
            <a:r>
              <a:rPr lang="en-US" sz="1800"/>
              <a:t>Corinthians 4:15-16</a:t>
            </a:r>
            <a:r>
              <a:rPr lang="en-US" sz="1800" dirty="0"/>
              <a:t>; 11:1</a:t>
            </a:r>
          </a:p>
          <a:p>
            <a:endParaRPr lang="en-US" sz="1800" dirty="0"/>
          </a:p>
          <a:p>
            <a:r>
              <a:rPr lang="en-US" sz="1800" dirty="0"/>
              <a:t>Be ye followers of me, even as I am following Christ!</a:t>
            </a:r>
          </a:p>
          <a:p>
            <a:endParaRPr lang="en-US" sz="1800" dirty="0"/>
          </a:p>
          <a:p>
            <a:r>
              <a:rPr lang="en-US" sz="1800" dirty="0"/>
              <a:t>Philippians 3:17 – Be an example in the Home, Church,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1A529-3C84-4C01-B591-1693C4AA0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2" r="2512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7351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E2B8-61C8-410E-9338-0C92EB61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 dirty="0"/>
              <a:t>3 Court Judgments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EA6C-94AE-4391-A767-FEB7DFCA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Court of Public Opinion</a:t>
            </a:r>
          </a:p>
          <a:p>
            <a:endParaRPr lang="en-US" sz="2400" dirty="0"/>
          </a:p>
          <a:p>
            <a:r>
              <a:rPr lang="en-US" sz="2400" dirty="0"/>
              <a:t>Court of One’s Own Conscience</a:t>
            </a:r>
          </a:p>
          <a:p>
            <a:endParaRPr lang="en-US" sz="2400" dirty="0"/>
          </a:p>
          <a:p>
            <a:r>
              <a:rPr lang="en-US" sz="2400" dirty="0"/>
              <a:t>Court of the Supreme Judge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AE3CF-0361-4732-9AD1-76F712625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22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694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EB41-F9FD-41A6-A5AC-2D80665B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en-US"/>
              <a:t>Forgiven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19AC7-8EF2-4AEB-974B-EE1886B5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Are we willing to forgive our brothers &amp; sisters?</a:t>
            </a:r>
          </a:p>
          <a:p>
            <a:endParaRPr lang="en-US" sz="2400" dirty="0"/>
          </a:p>
          <a:p>
            <a:r>
              <a:rPr lang="en-US" sz="2400" dirty="0"/>
              <a:t>Are we willing to be forgiven ourselves?</a:t>
            </a:r>
          </a:p>
          <a:p>
            <a:endParaRPr lang="en-US" sz="2400" dirty="0"/>
          </a:p>
          <a:p>
            <a:r>
              <a:rPr lang="en-US" sz="2400" dirty="0"/>
              <a:t>Are we willing to be changed?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49171-44D9-45E1-AB0C-3BBC07797B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95" r="1" b="7340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5991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293B-DF21-4D2C-8E03-35FF98804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Christ Our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3A86-9FDA-4ACE-A6D1-FE9ECFC13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John 13</a:t>
            </a:r>
          </a:p>
          <a:p>
            <a:r>
              <a:rPr lang="en-US" sz="1800" dirty="0"/>
              <a:t>Washing the Disciples Feet</a:t>
            </a:r>
          </a:p>
          <a:p>
            <a:r>
              <a:rPr lang="en-US" sz="1800" dirty="0"/>
              <a:t>“You do not realize now what I am doing, but later you will understand.”  - John 13:7 NIV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D897A-7145-4EFD-8057-060EE0F05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2775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We can start over!  We can start over!</a:t>
            </a:r>
          </a:p>
        </p:txBody>
      </p:sp>
    </p:spTree>
    <p:extLst>
      <p:ext uri="{BB962C8B-B14F-4D97-AF65-F5344CB8AC3E}">
        <p14:creationId xmlns:p14="http://schemas.microsoft.com/office/powerpoint/2010/main" val="15854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0B0E-AA14-4BF5-81E8-861FB1A27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Committed Himself to Him who Judges Righteously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B04EE-38E8-43C9-9B03-3CF13D431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 fontScale="92500" lnSpcReduction="20000"/>
          </a:bodyPr>
          <a:lstStyle/>
          <a:p>
            <a:endParaRPr lang="en-US" sz="1800" dirty="0"/>
          </a:p>
          <a:p>
            <a:r>
              <a:rPr lang="en-US" sz="1800" dirty="0"/>
              <a:t>I Peter 2:21-25</a:t>
            </a:r>
          </a:p>
          <a:p>
            <a:pPr lvl="1"/>
            <a:r>
              <a:rPr lang="en-US" sz="1400" dirty="0"/>
              <a:t>Did not sin neither was guile found in his mouth – Isaiah 53:9</a:t>
            </a:r>
          </a:p>
          <a:p>
            <a:pPr lvl="1"/>
            <a:r>
              <a:rPr lang="en-US" sz="1400" dirty="0"/>
              <a:t>Did not retaliate when suffering wrong – Meekness</a:t>
            </a:r>
          </a:p>
          <a:p>
            <a:pPr lvl="1"/>
            <a:r>
              <a:rPr lang="en-US" sz="1400" dirty="0"/>
              <a:t>Opened not his mouth – Isaiah 53:7</a:t>
            </a:r>
          </a:p>
          <a:p>
            <a:pPr marL="457195" lvl="1" indent="0">
              <a:buNone/>
            </a:pPr>
            <a:endParaRPr lang="en-US" sz="1400" dirty="0"/>
          </a:p>
          <a:p>
            <a:r>
              <a:rPr lang="en-US" sz="1800" dirty="0"/>
              <a:t>Matthew 26:63</a:t>
            </a:r>
          </a:p>
          <a:p>
            <a:pPr lvl="1"/>
            <a:r>
              <a:rPr lang="en-US" sz="1400" dirty="0"/>
              <a:t>But Jesus held his peace – keeping his testimony in tact!  (DK)</a:t>
            </a:r>
          </a:p>
          <a:p>
            <a:pPr lvl="1"/>
            <a:r>
              <a:rPr lang="en-US" sz="1400" dirty="0"/>
              <a:t>Christ never took offense or defended himself when before Pilate he witnessed a good confession</a:t>
            </a:r>
          </a:p>
          <a:p>
            <a:pPr lvl="1"/>
            <a:endParaRPr lang="en-US" sz="1800" dirty="0"/>
          </a:p>
          <a:p>
            <a:r>
              <a:rPr lang="en-US" sz="1800" dirty="0"/>
              <a:t>I Peter 4:16 &amp; 19</a:t>
            </a:r>
          </a:p>
          <a:p>
            <a:pPr lvl="1"/>
            <a:r>
              <a:rPr lang="en-US" sz="1400" dirty="0"/>
              <a:t>He took the hit for us!</a:t>
            </a:r>
          </a:p>
          <a:p>
            <a:pPr lvl="1"/>
            <a:r>
              <a:rPr lang="en-US" sz="1400" dirty="0"/>
              <a:t>We are to take the hit for others!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7B0A0-156A-46F4-84A8-3A219ECA4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6" r="1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05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1BF-2CB6-46C2-B6A2-28C57F09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Taking Control of the Situation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00FCAC-D9B8-4C80-B827-95CDE61F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John 18:1-11</a:t>
            </a:r>
          </a:p>
          <a:p>
            <a:endParaRPr lang="en-US" sz="1800" dirty="0"/>
          </a:p>
          <a:p>
            <a:r>
              <a:rPr lang="en-US" sz="1800" dirty="0"/>
              <a:t>Captain of our Salvation</a:t>
            </a:r>
          </a:p>
        </p:txBody>
      </p:sp>
      <p:pic>
        <p:nvPicPr>
          <p:cNvPr id="5" name="Content Placeholder 4" descr="A group of people standing around a fire&#10;&#10;Description automatically generated">
            <a:extLst>
              <a:ext uri="{FF2B5EF4-FFF2-40B4-BE49-F238E27FC236}">
                <a16:creationId xmlns:a16="http://schemas.microsoft.com/office/drawing/2014/main" id="{479FAC75-C0B6-47AB-9669-2D2DF150E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r="2753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4505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5958D-C8C8-4A75-80CE-2BD8A5127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Great Shepherd of Our Souls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6AAB9-B3E9-454C-AC53-99A253E6C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Behold, the Lord GOD will come with strong hand, and his arm shall rule for him: behold, his reward is with him, and his work before him.</a:t>
            </a:r>
          </a:p>
          <a:p>
            <a:endParaRPr lang="en-US" sz="1800" dirty="0"/>
          </a:p>
          <a:p>
            <a:r>
              <a:rPr lang="en-US" sz="1800" dirty="0"/>
              <a:t>He shall feed his flock like a shepherd: he shall gather the lambs with his arm, and carry them in his bosom, and shall gently lead those that are with young.</a:t>
            </a:r>
            <a:endParaRPr lang="en-US" sz="1000" dirty="0"/>
          </a:p>
          <a:p>
            <a:pPr lvl="2"/>
            <a:r>
              <a:rPr lang="en-US" sz="1400" dirty="0"/>
              <a:t>Isaiah 40:10-11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DF3B25-E419-4AED-B36A-9597D39A5E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3" r="972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62478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10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F72A-01B4-4776-A9F3-C1C80C749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man, water, playing, sitting&#10;&#10;Description automatically generated">
            <a:extLst>
              <a:ext uri="{FF2B5EF4-FFF2-40B4-BE49-F238E27FC236}">
                <a16:creationId xmlns:a16="http://schemas.microsoft.com/office/drawing/2014/main" id="{6199296A-9513-45B4-9691-4ABCE1043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2" y="1825625"/>
            <a:ext cx="2613497" cy="4351338"/>
          </a:xfrm>
        </p:spPr>
      </p:pic>
    </p:spTree>
    <p:extLst>
      <p:ext uri="{BB962C8B-B14F-4D97-AF65-F5344CB8AC3E}">
        <p14:creationId xmlns:p14="http://schemas.microsoft.com/office/powerpoint/2010/main" val="229487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05C7-7482-4489-82E8-EE5846F3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Standing in and Taking the Hit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4578-558C-4D02-9CF3-13EEFB318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 dirty="0"/>
              <a:t>QB Earns the respect of his teammates</a:t>
            </a:r>
          </a:p>
          <a:p>
            <a:endParaRPr lang="en-US" sz="1800" dirty="0"/>
          </a:p>
          <a:p>
            <a:r>
              <a:rPr lang="en-US" sz="1800" dirty="0"/>
              <a:t>Willing to follow his leadership</a:t>
            </a:r>
          </a:p>
          <a:p>
            <a:endParaRPr lang="en-US" sz="1800" dirty="0"/>
          </a:p>
          <a:p>
            <a:r>
              <a:rPr lang="en-US" sz="1800" dirty="0"/>
              <a:t>Character of the team revolves around the character of the QB</a:t>
            </a:r>
          </a:p>
          <a:p>
            <a:endParaRPr lang="en-US" sz="1800" dirty="0"/>
          </a:p>
          <a:p>
            <a:r>
              <a:rPr lang="en-US" sz="1800" dirty="0"/>
              <a:t>He’s their Captain!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02CBC6-2D87-4587-A4FE-7D0989A99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76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2448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28E1A-397C-442F-AD52-68726CE38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 fontScale="90000"/>
          </a:bodyPr>
          <a:lstStyle/>
          <a:p>
            <a:r>
              <a:rPr lang="en-US" dirty="0"/>
              <a:t>Christians Take the Spiritual Hit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82492-8BCD-4308-A5FC-5C5AD58F4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12ED2-5F5B-4DCE-93B7-25D028534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72" r="-1" b="727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17025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1BF-2CB6-46C2-B6A2-28C57F09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54798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Meeting with His Enemies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00FCAC-D9B8-4C80-B827-95CDE61F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" y="2113280"/>
            <a:ext cx="4257039" cy="4110539"/>
          </a:xfrm>
        </p:spPr>
        <p:txBody>
          <a:bodyPr>
            <a:normAutofit lnSpcReduction="10000"/>
          </a:bodyPr>
          <a:lstStyle/>
          <a:p>
            <a:r>
              <a:rPr lang="en-US" sz="1800"/>
              <a:t>Arrest was Orchestrated </a:t>
            </a:r>
            <a:r>
              <a:rPr lang="en-US" sz="1800" dirty="0"/>
              <a:t>by Him – “His time had come”</a:t>
            </a:r>
          </a:p>
          <a:p>
            <a:endParaRPr lang="en-US" sz="1800" dirty="0"/>
          </a:p>
          <a:p>
            <a:r>
              <a:rPr lang="en-US" sz="1800" dirty="0"/>
              <a:t>Stepped in the gap for us!</a:t>
            </a:r>
          </a:p>
          <a:p>
            <a:endParaRPr lang="en-US" sz="1800" dirty="0"/>
          </a:p>
          <a:p>
            <a:r>
              <a:rPr lang="en-US" sz="1800" dirty="0"/>
              <a:t>Demonstrated willingness to go to the cross</a:t>
            </a:r>
          </a:p>
          <a:p>
            <a:endParaRPr lang="en-US" sz="1800" dirty="0"/>
          </a:p>
          <a:p>
            <a:r>
              <a:rPr lang="en-US" sz="1800" dirty="0"/>
              <a:t>The Servant knew what this service would accomplish for others</a:t>
            </a:r>
          </a:p>
          <a:p>
            <a:endParaRPr lang="en-US" sz="1800" dirty="0"/>
          </a:p>
          <a:p>
            <a:r>
              <a:rPr lang="en-US" sz="1800" dirty="0"/>
              <a:t>Captain of our Salvation (Hebrews 2:9-10)</a:t>
            </a:r>
          </a:p>
          <a:p>
            <a:endParaRPr lang="en-US" sz="1800" dirty="0"/>
          </a:p>
        </p:txBody>
      </p:sp>
      <p:pic>
        <p:nvPicPr>
          <p:cNvPr id="5" name="Content Placeholder 4" descr="A group of people standing around a fire&#10;&#10;Description automatically generated">
            <a:extLst>
              <a:ext uri="{FF2B5EF4-FFF2-40B4-BE49-F238E27FC236}">
                <a16:creationId xmlns:a16="http://schemas.microsoft.com/office/drawing/2014/main" id="{479FAC75-C0B6-47AB-9669-2D2DF150E0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8" r="2753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4456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806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82C9-143B-4D56-9F87-7640D681C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Judas’ Kiss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3C5CE8-7A94-466D-B978-A4CCCB9CF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143760"/>
            <a:ext cx="3651466" cy="3785419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How does it feel when the prodigal won’t come home?</a:t>
            </a:r>
          </a:p>
          <a:p>
            <a:endParaRPr lang="en-US" sz="1800" dirty="0"/>
          </a:p>
          <a:p>
            <a:r>
              <a:rPr lang="en-US" sz="1800" dirty="0"/>
              <a:t>How does it feel when a lamb has gone astray?</a:t>
            </a:r>
          </a:p>
          <a:p>
            <a:endParaRPr lang="en-US" sz="1800" dirty="0"/>
          </a:p>
          <a:p>
            <a:r>
              <a:rPr lang="en-US" sz="1800" dirty="0"/>
              <a:t>How does it feel when they give up in the race?</a:t>
            </a:r>
          </a:p>
          <a:p>
            <a:endParaRPr lang="en-US" sz="1800" dirty="0"/>
          </a:p>
          <a:p>
            <a:r>
              <a:rPr lang="en-US" sz="1800" dirty="0"/>
              <a:t>How does it feel when they willingly disobey?</a:t>
            </a:r>
          </a:p>
          <a:p>
            <a:endParaRPr lang="en-US" sz="1800" dirty="0"/>
          </a:p>
          <a:p>
            <a:r>
              <a:rPr lang="en-US" sz="1800" dirty="0"/>
              <a:t>How does it feel when they willingly walk away?</a:t>
            </a:r>
          </a:p>
          <a:p>
            <a:endParaRPr lang="en-US" sz="1800" dirty="0"/>
          </a:p>
        </p:txBody>
      </p:sp>
      <p:pic>
        <p:nvPicPr>
          <p:cNvPr id="5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4F955A0E-8BC7-404D-A9F8-C85CC08F8A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r="17066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827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951C-03B5-472F-BF93-62DBFC05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US" dirty="0"/>
              <a:t>It Must Be…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69CF-D6D5-43BD-ADA9-103939F74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2275840"/>
            <a:ext cx="4277359" cy="3785419"/>
          </a:xfrm>
        </p:spPr>
        <p:txBody>
          <a:bodyPr>
            <a:normAutofit/>
          </a:bodyPr>
          <a:lstStyle/>
          <a:p>
            <a:r>
              <a:rPr lang="en-US" sz="1800" dirty="0"/>
              <a:t>like another thorn stuck in your brow</a:t>
            </a:r>
          </a:p>
          <a:p>
            <a:endParaRPr lang="en-US" sz="1800" dirty="0"/>
          </a:p>
          <a:p>
            <a:r>
              <a:rPr lang="en-US" sz="1800" dirty="0"/>
              <a:t>like another close friend’s broken vow</a:t>
            </a:r>
          </a:p>
          <a:p>
            <a:endParaRPr lang="en-US" sz="1800" dirty="0"/>
          </a:p>
          <a:p>
            <a:r>
              <a:rPr lang="en-US" sz="1800" dirty="0"/>
              <a:t>Feel like another nail right through your wrist!</a:t>
            </a:r>
          </a:p>
          <a:p>
            <a:endParaRPr lang="en-US" sz="1800" dirty="0"/>
          </a:p>
          <a:p>
            <a:r>
              <a:rPr lang="en-US" sz="1800" dirty="0"/>
              <a:t>Just like Judas Kiss</a:t>
            </a:r>
          </a:p>
          <a:p>
            <a:pPr lvl="5"/>
            <a:r>
              <a:rPr lang="en-US" sz="1600" dirty="0"/>
              <a:t>Petra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17F0-460C-4F75-844F-10B8FE3A7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27" r="4849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3701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5BED-11B2-4F9C-BF9B-2DA332AF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God Only Knows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DB7C2-B469-4E15-A81A-9D6877E90A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564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God Only Knows</vt:lpstr>
      <vt:lpstr>Taking Control of the Situation</vt:lpstr>
      <vt:lpstr>Standing in and Taking the Hit</vt:lpstr>
      <vt:lpstr>Christians Take the Spiritual Hit for Others</vt:lpstr>
      <vt:lpstr>Meeting with His Enemies</vt:lpstr>
      <vt:lpstr>God Only Knows</vt:lpstr>
      <vt:lpstr>Judas’ Kiss</vt:lpstr>
      <vt:lpstr>It Must Be… </vt:lpstr>
      <vt:lpstr>God Only Knows</vt:lpstr>
      <vt:lpstr>Two-Edged Sword</vt:lpstr>
      <vt:lpstr>God Only Knows</vt:lpstr>
      <vt:lpstr>He Called Him Friend</vt:lpstr>
      <vt:lpstr>God Only Knows</vt:lpstr>
      <vt:lpstr>Be Ye Followers of Me…Jesus</vt:lpstr>
      <vt:lpstr>3 Court Judgments</vt:lpstr>
      <vt:lpstr>Forgiven</vt:lpstr>
      <vt:lpstr>Christ Our Example</vt:lpstr>
      <vt:lpstr>God Only Knows</vt:lpstr>
      <vt:lpstr>Committed Himself to Him who Judges Righteously</vt:lpstr>
      <vt:lpstr>The Great Shepherd of Our Souls</vt:lpstr>
      <vt:lpstr>God Only Knows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Only Knows</dc:title>
  <dc:creator>Michael Roche</dc:creator>
  <cp:lastModifiedBy>Michael Roche</cp:lastModifiedBy>
  <cp:revision>1</cp:revision>
  <dcterms:created xsi:type="dcterms:W3CDTF">2019-11-18T01:54:22Z</dcterms:created>
  <dcterms:modified xsi:type="dcterms:W3CDTF">2019-11-23T15:25:46Z</dcterms:modified>
</cp:coreProperties>
</file>